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2.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3.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4.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5.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6.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1" r:id="rId2"/>
    <p:sldMasterId id="2147483716" r:id="rId3"/>
    <p:sldMasterId id="2147483731" r:id="rId4"/>
    <p:sldMasterId id="2147483761" r:id="rId5"/>
    <p:sldMasterId id="2147483774" r:id="rId6"/>
    <p:sldMasterId id="2147483800" r:id="rId7"/>
    <p:sldMasterId id="2147483871" r:id="rId8"/>
    <p:sldMasterId id="2147483913" r:id="rId9"/>
    <p:sldMasterId id="2147483941" r:id="rId10"/>
    <p:sldMasterId id="2147483983" r:id="rId11"/>
    <p:sldMasterId id="2147483997" r:id="rId12"/>
    <p:sldMasterId id="2147484009" r:id="rId13"/>
    <p:sldMasterId id="2147484026" r:id="rId14"/>
    <p:sldMasterId id="2147484043" r:id="rId15"/>
    <p:sldMasterId id="2147484060" r:id="rId16"/>
    <p:sldMasterId id="2147484077" r:id="rId17"/>
  </p:sldMasterIdLst>
  <p:notesMasterIdLst>
    <p:notesMasterId r:id="rId65"/>
  </p:notesMasterIdLst>
  <p:sldIdLst>
    <p:sldId id="325" r:id="rId18"/>
    <p:sldId id="256" r:id="rId19"/>
    <p:sldId id="296" r:id="rId20"/>
    <p:sldId id="269" r:id="rId21"/>
    <p:sldId id="270" r:id="rId22"/>
    <p:sldId id="275" r:id="rId23"/>
    <p:sldId id="295" r:id="rId24"/>
    <p:sldId id="272" r:id="rId25"/>
    <p:sldId id="276" r:id="rId26"/>
    <p:sldId id="258" r:id="rId27"/>
    <p:sldId id="268" r:id="rId28"/>
    <p:sldId id="286" r:id="rId29"/>
    <p:sldId id="315" r:id="rId30"/>
    <p:sldId id="266" r:id="rId31"/>
    <p:sldId id="308" r:id="rId32"/>
    <p:sldId id="309" r:id="rId33"/>
    <p:sldId id="307" r:id="rId34"/>
    <p:sldId id="278" r:id="rId35"/>
    <p:sldId id="259" r:id="rId36"/>
    <p:sldId id="279" r:id="rId37"/>
    <p:sldId id="265" r:id="rId38"/>
    <p:sldId id="326" r:id="rId39"/>
    <p:sldId id="327" r:id="rId40"/>
    <p:sldId id="280" r:id="rId41"/>
    <p:sldId id="328" r:id="rId42"/>
    <p:sldId id="330" r:id="rId43"/>
    <p:sldId id="329" r:id="rId44"/>
    <p:sldId id="293" r:id="rId45"/>
    <p:sldId id="264" r:id="rId46"/>
    <p:sldId id="310" r:id="rId47"/>
    <p:sldId id="281" r:id="rId48"/>
    <p:sldId id="262" r:id="rId49"/>
    <p:sldId id="303" r:id="rId50"/>
    <p:sldId id="304" r:id="rId51"/>
    <p:sldId id="313" r:id="rId52"/>
    <p:sldId id="311" r:id="rId53"/>
    <p:sldId id="316" r:id="rId54"/>
    <p:sldId id="306" r:id="rId55"/>
    <p:sldId id="312" r:id="rId56"/>
    <p:sldId id="305" r:id="rId57"/>
    <p:sldId id="314" r:id="rId58"/>
    <p:sldId id="283" r:id="rId59"/>
    <p:sldId id="302" r:id="rId60"/>
    <p:sldId id="301" r:id="rId61"/>
    <p:sldId id="300" r:id="rId62"/>
    <p:sldId id="299" r:id="rId63"/>
    <p:sldId id="29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A538F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44"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viewProps" Target="viewProp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39E17-C5E5-42EF-9F2F-7CCF11B416B5}" type="datetimeFigureOut">
              <a:rPr lang="en-CA" smtClean="0"/>
              <a:t>15/01/2012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305C1E-5E01-4046-B006-8173467384E2}" type="slidenum">
              <a:rPr lang="en-CA" smtClean="0"/>
              <a:t>‹#›</a:t>
            </a:fld>
            <a:endParaRPr lang="en-CA"/>
          </a:p>
        </p:txBody>
      </p:sp>
    </p:spTree>
    <p:extLst>
      <p:ext uri="{BB962C8B-B14F-4D97-AF65-F5344CB8AC3E}">
        <p14:creationId xmlns:p14="http://schemas.microsoft.com/office/powerpoint/2010/main" val="4086033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D878E535-DE92-43AC-BFC4-1FC4065D3D3D}" type="slidenum">
              <a:rPr lang="en-US" sz="1200">
                <a:solidFill>
                  <a:prstClr val="black"/>
                </a:solidFill>
              </a:rPr>
              <a:pPr/>
              <a:t>6</a:t>
            </a:fld>
            <a:endParaRPr lang="en-US" sz="1200">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ea typeface="ＭＳ Ｐゴシック" charset="-128"/>
              </a:rPr>
              <a:t>Trimurti systematized in the Puranas composed during the Gupta Period: 320-540 CE.</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fld id="{11C4E77D-FA0A-492F-812A-7587C1B304A7}" type="slidenum">
              <a:rPr lang="en-US" sz="1200">
                <a:solidFill>
                  <a:prstClr val="black"/>
                </a:solidFill>
              </a:rPr>
              <a:pPr eaLnBrk="1" hangingPunct="1"/>
              <a:t>7</a:t>
            </a:fld>
            <a:endParaRPr 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080017F-BB1D-4FD4-95CF-06764135977B}" type="slidenum">
              <a:rPr lang="en-US"/>
              <a:pPr/>
              <a:t>10</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pPr>
              <a:spcBef>
                <a:spcPct val="0"/>
              </a:spcBef>
            </a:pPr>
            <a:r>
              <a:rPr lang="en-US" sz="1800" b="1" i="1"/>
              <a:t>Saadhakaanam hitarthaaya, Brahmano rupakalpana.</a:t>
            </a:r>
          </a:p>
          <a:p>
            <a:pPr>
              <a:spcBef>
                <a:spcPct val="0"/>
              </a:spcBef>
            </a:pPr>
            <a:r>
              <a:rPr lang="en-US" sz="1800" b="1" i="1"/>
              <a:t>Bramhan</a:t>
            </a:r>
            <a:r>
              <a:rPr lang="en-US" sz="1800" b="1"/>
              <a:t>, the formless, is assigned forms to ease the aspirant’s understanding  of </a:t>
            </a:r>
            <a:r>
              <a:rPr lang="en-US" sz="1800" b="1" i="1"/>
              <a:t>Vedic </a:t>
            </a:r>
            <a:r>
              <a:rPr lang="en-US" sz="1800" b="1"/>
              <a:t>principles. </a:t>
            </a:r>
            <a:r>
              <a:rPr lang="en-US" sz="1800" b="1" i="1"/>
              <a:t>Bramhan</a:t>
            </a:r>
            <a:r>
              <a:rPr lang="en-US" sz="1800" b="1"/>
              <a:t> is derived from </a:t>
            </a:r>
            <a:r>
              <a:rPr lang="en-US" sz="1800" b="1" i="1"/>
              <a:t>Brahat</a:t>
            </a:r>
            <a:r>
              <a:rPr lang="en-US" sz="1800" b="1"/>
              <a:t>, meaning the largest thing conceivable by man</a:t>
            </a:r>
          </a:p>
          <a:p>
            <a:pPr>
              <a:spcBef>
                <a:spcPct val="0"/>
              </a:spcBef>
            </a:pPr>
            <a:endParaRPr lang="en-US" sz="1800" b="1"/>
          </a:p>
          <a:p>
            <a:r>
              <a:rPr lang="en-US" i="1"/>
              <a:t>Bramha-Saraswati</a:t>
            </a:r>
            <a:r>
              <a:rPr lang="en-US"/>
              <a:t> represent Generation principles. Creation requires correct knowledge. </a:t>
            </a:r>
            <a:endParaRPr lang="en-US" sz="500"/>
          </a:p>
          <a:p>
            <a:endParaRPr lang="en-US" sz="500"/>
          </a:p>
          <a:p>
            <a:r>
              <a:rPr lang="en-US" i="1"/>
              <a:t>Vishnu-Laxmi</a:t>
            </a:r>
            <a:r>
              <a:rPr lang="en-US"/>
              <a:t> represent Operation principles.  Preservation requires sustenance.</a:t>
            </a:r>
          </a:p>
          <a:p>
            <a:endParaRPr lang="en-US" sz="500"/>
          </a:p>
          <a:p>
            <a:r>
              <a:rPr lang="en-US" i="1"/>
              <a:t>Shiva-Parvati</a:t>
            </a:r>
            <a:r>
              <a:rPr lang="en-US"/>
              <a:t> represent Dissolution principles. Constructive-destruction requires tremendous energy.</a:t>
            </a:r>
          </a:p>
          <a:p>
            <a:pPr>
              <a:spcBef>
                <a:spcPct val="0"/>
              </a:spcBef>
            </a:pPr>
            <a:endParaRPr lang="en-US" sz="1800"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92BC453-DB0B-46F9-A9B9-AD9241EBE1CB}" type="slidenum">
              <a:rPr lang="en-US"/>
              <a:pPr/>
              <a:t>19</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pPr>
              <a:spcBef>
                <a:spcPct val="20000"/>
              </a:spcBef>
              <a:buFont typeface="Wingdings" pitchFamily="2" charset="2"/>
              <a:buNone/>
            </a:pPr>
            <a:r>
              <a:rPr lang="en-US" sz="2200" b="1" i="1">
                <a:cs typeface="Times New Roman" pitchFamily="18" charset="0"/>
              </a:rPr>
              <a:t>Saraswati </a:t>
            </a:r>
            <a:r>
              <a:rPr lang="en-US" sz="2200" b="1">
                <a:cs typeface="Times New Roman" pitchFamily="18" charset="0"/>
              </a:rPr>
              <a:t>means the one who gives the essence </a:t>
            </a:r>
            <a:r>
              <a:rPr lang="en-US" sz="2200" b="1" i="1">
                <a:cs typeface="Times New Roman" pitchFamily="18" charset="0"/>
              </a:rPr>
              <a:t>(Sara) </a:t>
            </a:r>
            <a:r>
              <a:rPr lang="en-US" sz="2200" b="1">
                <a:cs typeface="Times New Roman" pitchFamily="18" charset="0"/>
              </a:rPr>
              <a:t>of one’s own Self </a:t>
            </a:r>
            <a:r>
              <a:rPr lang="en-US" sz="2200" b="1" i="1">
                <a:cs typeface="Times New Roman" pitchFamily="18" charset="0"/>
              </a:rPr>
              <a:t>(Swa).</a:t>
            </a:r>
            <a:endParaRPr lang="en-US" sz="2800" b="1">
              <a:latin typeface="Arial" charset="0"/>
            </a:endParaRPr>
          </a:p>
          <a:p>
            <a:r>
              <a:rPr lang="en-US">
                <a:solidFill>
                  <a:schemeClr val="bg2"/>
                </a:solidFill>
                <a:cs typeface="Times New Roman" pitchFamily="18" charset="0"/>
              </a:rPr>
              <a:t>Lotus seat denotes the aspirant’s heart.</a:t>
            </a:r>
          </a:p>
          <a:p>
            <a:r>
              <a:rPr lang="en-US">
                <a:solidFill>
                  <a:schemeClr val="bg2"/>
                </a:solidFill>
                <a:cs typeface="Times New Roman" pitchFamily="18" charset="0"/>
              </a:rPr>
              <a:t>The four hands signify Her divinity.  Right hand has the rosary (</a:t>
            </a:r>
            <a:r>
              <a:rPr lang="en-US" i="1">
                <a:solidFill>
                  <a:schemeClr val="bg2"/>
                </a:solidFill>
                <a:cs typeface="Times New Roman" pitchFamily="18" charset="0"/>
              </a:rPr>
              <a:t>akshamala</a:t>
            </a:r>
            <a:r>
              <a:rPr lang="en-US">
                <a:solidFill>
                  <a:schemeClr val="bg2"/>
                </a:solidFill>
                <a:cs typeface="Times New Roman" pitchFamily="18" charset="0"/>
              </a:rPr>
              <a:t>) -  the alphabets of a language (</a:t>
            </a:r>
            <a:r>
              <a:rPr lang="en-US" i="1">
                <a:solidFill>
                  <a:schemeClr val="bg2"/>
                </a:solidFill>
                <a:cs typeface="Times New Roman" pitchFamily="18" charset="0"/>
              </a:rPr>
              <a:t>Sanskrit</a:t>
            </a:r>
            <a:r>
              <a:rPr lang="en-US">
                <a:solidFill>
                  <a:schemeClr val="bg2"/>
                </a:solidFill>
                <a:cs typeface="Times New Roman" pitchFamily="18" charset="0"/>
              </a:rPr>
              <a:t>). </a:t>
            </a:r>
          </a:p>
          <a:p>
            <a:r>
              <a:rPr lang="en-US">
                <a:solidFill>
                  <a:schemeClr val="bg2"/>
                </a:solidFill>
                <a:cs typeface="Times New Roman" pitchFamily="18" charset="0"/>
              </a:rPr>
              <a:t>The musical instrument (</a:t>
            </a:r>
            <a:r>
              <a:rPr lang="en-US" i="1">
                <a:solidFill>
                  <a:schemeClr val="bg2"/>
                </a:solidFill>
                <a:cs typeface="Times New Roman" pitchFamily="18" charset="0"/>
              </a:rPr>
              <a:t>Veena</a:t>
            </a:r>
            <a:r>
              <a:rPr lang="en-US">
                <a:solidFill>
                  <a:schemeClr val="bg2"/>
                </a:solidFill>
                <a:cs typeface="Times New Roman" pitchFamily="18" charset="0"/>
              </a:rPr>
              <a:t>) embodies the spinal cord important in physical, emotional and spiritual aspects of life. </a:t>
            </a:r>
          </a:p>
          <a:p>
            <a:r>
              <a:rPr lang="en-US">
                <a:solidFill>
                  <a:schemeClr val="bg2"/>
                </a:solidFill>
                <a:cs typeface="Times New Roman" pitchFamily="18" charset="0"/>
              </a:rPr>
              <a:t>The book (</a:t>
            </a:r>
            <a:r>
              <a:rPr lang="en-US" i="1">
                <a:solidFill>
                  <a:schemeClr val="bg2"/>
                </a:solidFill>
                <a:cs typeface="Times New Roman" pitchFamily="18" charset="0"/>
              </a:rPr>
              <a:t>Vedas) </a:t>
            </a:r>
            <a:r>
              <a:rPr lang="en-US">
                <a:solidFill>
                  <a:schemeClr val="bg2"/>
                </a:solidFill>
                <a:cs typeface="Times New Roman" pitchFamily="18" charset="0"/>
              </a:rPr>
              <a:t>in Her left hand denotes  knowledge. </a:t>
            </a:r>
          </a:p>
          <a:p>
            <a:r>
              <a:rPr lang="en-US">
                <a:solidFill>
                  <a:schemeClr val="bg2"/>
                </a:solidFill>
                <a:cs typeface="Times New Roman" pitchFamily="18" charset="0"/>
              </a:rPr>
              <a:t>The swan (soul) as Her vehicle symbolizes the devotee’s ability to absorb the good and reject evil.  (Mythologically, the swan can separate milk mixed in water).</a:t>
            </a:r>
          </a:p>
          <a:p>
            <a:r>
              <a:rPr lang="en-US">
                <a:solidFill>
                  <a:schemeClr val="bg2"/>
                </a:solidFill>
                <a:cs typeface="Times New Roman" pitchFamily="18" charset="0"/>
              </a:rPr>
              <a:t>The peacock signifies the joy of  knowledge. </a:t>
            </a:r>
          </a:p>
          <a:p>
            <a:r>
              <a:rPr lang="en-US">
                <a:solidFill>
                  <a:schemeClr val="bg2"/>
                </a:solidFill>
                <a:cs typeface="Times New Roman" pitchFamily="18" charset="0"/>
              </a:rPr>
              <a:t>Her white clothes  indicate the purity of thought in pursuit of knowledge</a:t>
            </a:r>
            <a:r>
              <a:rPr lang="en-US" sz="1400">
                <a:solidFill>
                  <a:schemeClr val="bg2"/>
                </a:solidFill>
                <a:cs typeface="Times New Roman" pitchFamily="18" charset="0"/>
              </a:rPr>
              <a:t>.</a:t>
            </a:r>
            <a:r>
              <a:rPr lang="en-US" sz="1400">
                <a:solidFill>
                  <a:srgbClr val="FF0066"/>
                </a:solidFill>
                <a:cs typeface="Times New Roman" pitchFamily="18" charset="0"/>
              </a:rPr>
              <a:t> </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3E8F7F1-F83B-4762-B982-5D1B7F93B94C}" type="slidenum">
              <a:rPr lang="en-US">
                <a:solidFill>
                  <a:prstClr val="black"/>
                </a:solidFill>
              </a:rPr>
              <a:pPr/>
              <a:t>32</a:t>
            </a:fld>
            <a:endParaRPr lang="en-US">
              <a:solidFill>
                <a:prstClr val="black"/>
              </a:solidFill>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pPr>
              <a:spcBef>
                <a:spcPct val="20000"/>
              </a:spcBef>
              <a:buFont typeface="Wingdings" pitchFamily="2" charset="2"/>
              <a:buNone/>
            </a:pPr>
            <a:r>
              <a:rPr lang="en-US" b="1"/>
              <a:t>The world and heart of a devotee are a stage. Divine dance represents the vision of life and activity through the dance of the all pervading God.</a:t>
            </a:r>
          </a:p>
          <a:p>
            <a:pPr>
              <a:spcBef>
                <a:spcPct val="20000"/>
              </a:spcBef>
              <a:buFont typeface="Wingdings" pitchFamily="2" charset="2"/>
              <a:buNone/>
            </a:pPr>
            <a:endParaRPr lang="en-US" b="1"/>
          </a:p>
          <a:p>
            <a:r>
              <a:rPr lang="en-US">
                <a:cs typeface="Times New Roman" pitchFamily="18" charset="0"/>
              </a:rPr>
              <a:t>The drum and the fire in His </a:t>
            </a:r>
            <a:r>
              <a:rPr lang="en-US" b="1">
                <a:cs typeface="Times New Roman" pitchFamily="18" charset="0"/>
              </a:rPr>
              <a:t>right and left hands signify the vital forces - </a:t>
            </a:r>
            <a:r>
              <a:rPr lang="en-US" b="1" i="1">
                <a:cs typeface="Times New Roman" pitchFamily="18" charset="0"/>
              </a:rPr>
              <a:t>prana </a:t>
            </a:r>
            <a:r>
              <a:rPr lang="en-US" b="1">
                <a:cs typeface="Times New Roman" pitchFamily="18" charset="0"/>
              </a:rPr>
              <a:t>and </a:t>
            </a:r>
            <a:r>
              <a:rPr lang="en-US" b="1" i="1">
                <a:cs typeface="Times New Roman" pitchFamily="18" charset="0"/>
              </a:rPr>
              <a:t>apana</a:t>
            </a:r>
            <a:r>
              <a:rPr lang="en-US">
                <a:cs typeface="Times New Roman" pitchFamily="18" charset="0"/>
              </a:rPr>
              <a:t>.  The union of </a:t>
            </a:r>
            <a:r>
              <a:rPr lang="en-US" i="1">
                <a:cs typeface="Times New Roman" pitchFamily="18" charset="0"/>
              </a:rPr>
              <a:t>prana</a:t>
            </a:r>
            <a:r>
              <a:rPr lang="en-US">
                <a:cs typeface="Times New Roman" pitchFamily="18" charset="0"/>
              </a:rPr>
              <a:t> and </a:t>
            </a:r>
            <a:r>
              <a:rPr lang="en-US" i="1">
                <a:cs typeface="Times New Roman" pitchFamily="18" charset="0"/>
              </a:rPr>
              <a:t>apana</a:t>
            </a:r>
            <a:r>
              <a:rPr lang="en-US">
                <a:cs typeface="Times New Roman" pitchFamily="18" charset="0"/>
              </a:rPr>
              <a:t> is one of the goals of yoga. </a:t>
            </a:r>
          </a:p>
          <a:p>
            <a:r>
              <a:rPr lang="en-US">
                <a:cs typeface="Times New Roman" pitchFamily="18" charset="0"/>
              </a:rPr>
              <a:t>The snake signifies the yogic energy as </a:t>
            </a:r>
            <a:r>
              <a:rPr lang="en-US" i="1">
                <a:cs typeface="Times New Roman" pitchFamily="18" charset="0"/>
              </a:rPr>
              <a:t>Kundalini</a:t>
            </a:r>
            <a:r>
              <a:rPr lang="en-US">
                <a:cs typeface="Times New Roman" pitchFamily="18" charset="0"/>
              </a:rPr>
              <a:t>.  </a:t>
            </a:r>
          </a:p>
          <a:p>
            <a:r>
              <a:rPr lang="en-US">
                <a:cs typeface="Times New Roman" pitchFamily="18" charset="0"/>
              </a:rPr>
              <a:t>The blessing of fearlessness to a devotee is indicated by His two hands in the middle. </a:t>
            </a:r>
          </a:p>
          <a:p>
            <a:r>
              <a:rPr lang="en-US">
                <a:cs typeface="Times New Roman" pitchFamily="18" charset="0"/>
              </a:rPr>
              <a:t>The dwarf-demon being crushed is </a:t>
            </a:r>
            <a:r>
              <a:rPr lang="en-US" i="1">
                <a:cs typeface="Times New Roman" pitchFamily="18" charset="0"/>
              </a:rPr>
              <a:t>Apasmara</a:t>
            </a:r>
            <a:r>
              <a:rPr lang="en-US">
                <a:cs typeface="Times New Roman" pitchFamily="18" charset="0"/>
              </a:rPr>
              <a:t> represents forgetfulness of one’s innate divinity. </a:t>
            </a:r>
          </a:p>
          <a:p>
            <a:pPr lvl="1" algn="just"/>
            <a:r>
              <a:rPr lang="en-US">
                <a:cs typeface="Times New Roman" pitchFamily="18" charset="0"/>
              </a:rPr>
              <a:t>	This ignorance makes humans  not conscious of the indwelling divinity, their actions causing misery and suffering. The darkness </a:t>
            </a:r>
            <a:r>
              <a:rPr lang="en-US" i="1">
                <a:cs typeface="Times New Roman" pitchFamily="18" charset="0"/>
              </a:rPr>
              <a:t>Apasmara </a:t>
            </a:r>
            <a:r>
              <a:rPr lang="en-US">
                <a:cs typeface="Times New Roman" pitchFamily="18" charset="0"/>
              </a:rPr>
              <a:t>is dispelled by the Cosmic divine dance of Lord Nataraja, which brings spiritual enlightenment. </a:t>
            </a:r>
          </a:p>
          <a:p>
            <a:pPr>
              <a:spcBef>
                <a:spcPct val="20000"/>
              </a:spcBef>
              <a:buFont typeface="Wingdings" pitchFamily="2" charset="2"/>
              <a:buNone/>
            </a:pPr>
            <a:endParaRPr lang="en-US" b="1"/>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5122C87-619B-40A1-8BF5-33C950AD2858}" type="slidenum">
              <a:rPr lang="en-US"/>
              <a:pPr/>
              <a:t>45</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t>The Shaiva tradition is considered the ‘male’ counterpart of the Shaakta tradition and the two share numerous texts, liturgies and other sacred traditions. In numerous iconic representations, God is shown as ‘ardhanariishvara’ or ‘God who is half woman’, to emphasize that either God has no gender or he is both woman and man. </a:t>
            </a:r>
          </a:p>
          <a:p>
            <a:r>
              <a:rPr lang="en-US"/>
              <a:t>Even male deities such as Lord Vishnu sometimes incarnate as women ('Mohini') to serve the cause of Dharma. The Devi herself is often said to combine the powers of all male deities including Brahma, Vishnu and Shiva. </a:t>
            </a:r>
          </a:p>
          <a:p>
            <a:r>
              <a:rPr lang="en-US">
                <a:cs typeface="Times New Roman" pitchFamily="18" charset="0"/>
              </a:rPr>
              <a:t>‘</a:t>
            </a:r>
            <a:r>
              <a:rPr lang="en-US" i="1">
                <a:cs typeface="Times New Roman" pitchFamily="18" charset="0"/>
              </a:rPr>
              <a:t>tvam strii tvam pumaanasi’</a:t>
            </a:r>
            <a:r>
              <a:rPr lang="en-US">
                <a:cs typeface="Times New Roman" pitchFamily="18" charset="0"/>
              </a:rPr>
              <a:t>  -‘Thou art the woman and the man’ (Atharvaveda Saunaka Samhita 10.8.27); ‘</a:t>
            </a:r>
            <a:r>
              <a:rPr lang="en-US" i="1">
                <a:cs typeface="Times New Roman" pitchFamily="18" charset="0"/>
              </a:rPr>
              <a:t>strii pumsau Brahmano jatau striyah brahma uta vavana’</a:t>
            </a:r>
            <a:r>
              <a:rPr lang="en-US">
                <a:cs typeface="Times New Roman" pitchFamily="18" charset="0"/>
              </a:rPr>
              <a:t> – ‘Women and Men are both born from Supreme Being, Women are (manifestations) of the Supreme Being and so are these men’ (Atharvaveda Paippalada Samhita 8.9.11cd)</a:t>
            </a:r>
          </a:p>
          <a:p>
            <a:endParaRPr lang="en-US"/>
          </a:p>
          <a:p>
            <a:r>
              <a:rPr lang="en-US"/>
              <a:t> </a:t>
            </a:r>
          </a:p>
          <a:p>
            <a:r>
              <a:rPr lang="en-US"/>
              <a:t>In popular non-denominational Hindu prayers, whenever God is addressed as a parent, he is first termed as a Mother, and only then as a Father. The prayer commencing with the words ‘tvameva mata cha pita tvameva’ (You alone are Mother, and are also our Father) is recited by millions of Hindus all over the word.</a:t>
            </a:r>
          </a:p>
          <a:p>
            <a:endParaRPr lang="en-US"/>
          </a:p>
          <a:p>
            <a:r>
              <a:rPr lang="en-US"/>
              <a:t>It is a Hindu tradition to address women before men in a group, out of reverence for the former. For instance, Hindu wedding invitations are normally addressed  ‘To Mrs. and Mr. Smith’ and so on and not as ‘To Mr. And Mrs. Smith’ or as ‘ To Mr. and Mrs. John Smith’ or even as ‘To Mrs. and Mr. John Smith’.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B14D2D9-2AD2-46FF-A800-DD68A0BD652A}" type="slidenum">
              <a:rPr lang="en-US"/>
              <a:pPr/>
              <a:t>46</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dirty="0"/>
              <a:t>A major Hindu festival, the </a:t>
            </a:r>
            <a:r>
              <a:rPr lang="en-US" dirty="0" err="1"/>
              <a:t>Durga</a:t>
            </a:r>
            <a:r>
              <a:rPr lang="en-US" dirty="0"/>
              <a:t> Puja during </a:t>
            </a:r>
            <a:r>
              <a:rPr lang="en-US" dirty="0" err="1"/>
              <a:t>Navaratri</a:t>
            </a:r>
            <a:r>
              <a:rPr lang="en-US" dirty="0"/>
              <a:t>, worships God as the Divine Mother in her various forms such as </a:t>
            </a:r>
            <a:r>
              <a:rPr lang="en-US" dirty="0" err="1"/>
              <a:t>Durga</a:t>
            </a:r>
            <a:r>
              <a:rPr lang="en-US" dirty="0"/>
              <a:t>.</a:t>
            </a:r>
          </a:p>
          <a:p>
            <a:r>
              <a:rPr lang="en-US" dirty="0"/>
              <a:t>In this tradition, the Divine Mother is termed as ‘Shakti’ or ‘The (Supreme) Power’, as ‘Uma’ or the Sacred Wisdom, as ‘</a:t>
            </a:r>
            <a:r>
              <a:rPr lang="en-US" dirty="0" err="1"/>
              <a:t>Mahesvari</a:t>
            </a:r>
            <a:r>
              <a:rPr lang="en-US" dirty="0"/>
              <a:t>’ or ‘The Supreme Goddess’ and so on. The </a:t>
            </a:r>
            <a:r>
              <a:rPr lang="en-US" dirty="0" err="1"/>
              <a:t>Shaakta</a:t>
            </a:r>
            <a:r>
              <a:rPr lang="en-US" dirty="0"/>
              <a:t> tradition has hundreds of texts  (often termed generically as ‘</a:t>
            </a:r>
            <a:r>
              <a:rPr lang="en-US" dirty="0" err="1"/>
              <a:t>Tantras</a:t>
            </a:r>
            <a:r>
              <a:rPr lang="en-US" dirty="0"/>
              <a:t>’) and traditions considered authoritative by Hindus even outside that specific tradition. Even texts not specifically belonging to the </a:t>
            </a:r>
            <a:r>
              <a:rPr lang="en-US" dirty="0" err="1"/>
              <a:t>Shaakta</a:t>
            </a:r>
            <a:r>
              <a:rPr lang="en-US" dirty="0"/>
              <a:t> tradition per se have sections that eulogize the Divine Mother. For instance, the famous ‘Devi </a:t>
            </a:r>
            <a:r>
              <a:rPr lang="en-US" dirty="0" err="1"/>
              <a:t>Mahaatmya</a:t>
            </a:r>
            <a:r>
              <a:rPr lang="en-US" dirty="0"/>
              <a:t>’ (the glory of Devi’) occurs in the </a:t>
            </a:r>
            <a:r>
              <a:rPr lang="en-US" dirty="0" err="1"/>
              <a:t>Markandeya</a:t>
            </a:r>
            <a:r>
              <a:rPr lang="en-US" dirty="0"/>
              <a:t> </a:t>
            </a:r>
            <a:r>
              <a:rPr lang="en-US" dirty="0" err="1"/>
              <a:t>Purana</a:t>
            </a:r>
            <a:r>
              <a:rPr lang="en-US" dirty="0"/>
              <a:t> which is not a </a:t>
            </a:r>
            <a:r>
              <a:rPr lang="en-US" dirty="0" err="1"/>
              <a:t>Shaakta</a:t>
            </a:r>
            <a:r>
              <a:rPr lang="en-US" dirty="0"/>
              <a:t> text.</a:t>
            </a:r>
          </a:p>
          <a:p>
            <a:pPr algn="just"/>
            <a:r>
              <a:rPr lang="en-US" dirty="0">
                <a:cs typeface="Times New Roman" pitchFamily="18" charset="0"/>
              </a:rPr>
              <a:t>Popular Hinduism also exhibits the concept of ‘</a:t>
            </a:r>
            <a:r>
              <a:rPr lang="en-US" i="1" dirty="0" err="1">
                <a:cs typeface="Times New Roman" pitchFamily="18" charset="0"/>
              </a:rPr>
              <a:t>grama-devata</a:t>
            </a:r>
            <a:r>
              <a:rPr lang="en-US" i="1" dirty="0">
                <a:cs typeface="Times New Roman" pitchFamily="18" charset="0"/>
              </a:rPr>
              <a:t>’</a:t>
            </a:r>
            <a:r>
              <a:rPr lang="en-US" dirty="0">
                <a:cs typeface="Times New Roman" pitchFamily="18" charset="0"/>
              </a:rPr>
              <a:t> in which a local manifestation of the Divine is worshipped as the presiding deity of that place. Many Indian cities and towns, including several important pilgrim centers, have various forms of the Divine Mother as their ‘</a:t>
            </a:r>
            <a:r>
              <a:rPr lang="en-US" i="1" dirty="0" err="1">
                <a:cs typeface="Times New Roman" pitchFamily="18" charset="0"/>
              </a:rPr>
              <a:t>grama-devi</a:t>
            </a:r>
            <a:r>
              <a:rPr lang="en-US" i="1" dirty="0">
                <a:cs typeface="Times New Roman" pitchFamily="18" charset="0"/>
              </a:rPr>
              <a:t>’</a:t>
            </a:r>
            <a:r>
              <a:rPr lang="en-US" dirty="0">
                <a:cs typeface="Times New Roman" pitchFamily="18" charset="0"/>
              </a:rPr>
              <a:t>. As examples, we may cite </a:t>
            </a:r>
            <a:r>
              <a:rPr lang="en-US" dirty="0" err="1">
                <a:cs typeface="Times New Roman" pitchFamily="18" charset="0"/>
              </a:rPr>
              <a:t>Amba</a:t>
            </a:r>
            <a:r>
              <a:rPr lang="en-US" dirty="0">
                <a:cs typeface="Times New Roman" pitchFamily="18" charset="0"/>
              </a:rPr>
              <a:t> who is worshipped in Kolhapur and Ahmadabad (formerly called </a:t>
            </a:r>
            <a:r>
              <a:rPr lang="en-US" dirty="0" err="1">
                <a:cs typeface="Times New Roman" pitchFamily="18" charset="0"/>
              </a:rPr>
              <a:t>Ambavad</a:t>
            </a:r>
            <a:r>
              <a:rPr lang="en-US" dirty="0">
                <a:cs typeface="Times New Roman" pitchFamily="18" charset="0"/>
              </a:rPr>
              <a:t>); </a:t>
            </a:r>
            <a:r>
              <a:rPr lang="en-US" dirty="0" err="1">
                <a:cs typeface="Times New Roman" pitchFamily="18" charset="0"/>
              </a:rPr>
              <a:t>Meenakshi</a:t>
            </a:r>
            <a:r>
              <a:rPr lang="en-US" dirty="0">
                <a:cs typeface="Times New Roman" pitchFamily="18" charset="0"/>
              </a:rPr>
              <a:t> who is worshipped in the pilgrim town of Madurai; a form of Sati, the wife of Shiva, worshipped in Jalandhar; and </a:t>
            </a:r>
            <a:r>
              <a:rPr lang="en-US" dirty="0" err="1">
                <a:cs typeface="Times New Roman" pitchFamily="18" charset="0"/>
              </a:rPr>
              <a:t>Dhakeshvari</a:t>
            </a:r>
            <a:r>
              <a:rPr lang="en-US" dirty="0">
                <a:cs typeface="Times New Roman" pitchFamily="18" charset="0"/>
              </a:rPr>
              <a:t> Devi of Dhaka (capital of Bangladesh).</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A0D21D3-8643-4878-BBAD-696FB4675527}" type="slidenum">
              <a:rPr lang="en-US"/>
              <a:pPr/>
              <a:t>47</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dirty="0"/>
              <a:t>Significantly, the </a:t>
            </a:r>
            <a:r>
              <a:rPr lang="en-US" dirty="0" err="1"/>
              <a:t>Shaakta</a:t>
            </a:r>
            <a:r>
              <a:rPr lang="en-US" dirty="0"/>
              <a:t> tradition specifically worships the Divine as the Mother of the Universe (</a:t>
            </a:r>
            <a:r>
              <a:rPr lang="en-US" dirty="0" err="1"/>
              <a:t>Markandeya</a:t>
            </a:r>
            <a:r>
              <a:rPr lang="en-US" dirty="0"/>
              <a:t> </a:t>
            </a:r>
            <a:r>
              <a:rPr lang="en-US" dirty="0" err="1"/>
              <a:t>Purana</a:t>
            </a:r>
            <a:r>
              <a:rPr lang="en-US" dirty="0"/>
              <a:t> 91.2), to whom all the male deities also bow in reverence. Shrines of this tradition  have perhaps a greater geographical spread than those of other traditions in the Indian subcontinent. The 52 main shrines are termed as ‘</a:t>
            </a:r>
            <a:r>
              <a:rPr lang="en-US" dirty="0" err="1"/>
              <a:t>shaktipeeths</a:t>
            </a:r>
            <a:r>
              <a:rPr lang="en-US" dirty="0"/>
              <a:t>’. They are spread all over Pakistan, India, Bangladesh and Nepal. Even Afghanistan has several Devi shrines that have now almost been abandoned because the Hindu minority has been </a:t>
            </a:r>
            <a:r>
              <a:rPr lang="en-US" dirty="0" smtClean="0"/>
              <a:t>oppressed </a:t>
            </a:r>
            <a:r>
              <a:rPr lang="en-US" dirty="0"/>
              <a:t>by Islamists. </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7CA782C-3F96-48EC-A8DA-8769F00159CD}" type="datetimeFigureOut">
              <a:rPr lang="en-CA" smtClean="0"/>
              <a:t>15/01/2012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0F060B-636E-47D7-BE6E-E522F4056481}" type="slidenum">
              <a:rPr lang="en-CA" smtClean="0"/>
              <a:t>‹#›</a:t>
            </a:fld>
            <a:endParaRPr lang="en-CA"/>
          </a:p>
        </p:txBody>
      </p:sp>
    </p:spTree>
    <p:extLst>
      <p:ext uri="{BB962C8B-B14F-4D97-AF65-F5344CB8AC3E}">
        <p14:creationId xmlns:p14="http://schemas.microsoft.com/office/powerpoint/2010/main" val="356052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7CA782C-3F96-48EC-A8DA-8769F00159CD}" type="datetimeFigureOut">
              <a:rPr lang="en-CA" smtClean="0"/>
              <a:t>15/01/2012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0F060B-636E-47D7-BE6E-E522F4056481}" type="slidenum">
              <a:rPr lang="en-CA" smtClean="0"/>
              <a:t>‹#›</a:t>
            </a:fld>
            <a:endParaRPr lang="en-CA"/>
          </a:p>
        </p:txBody>
      </p:sp>
    </p:spTree>
    <p:extLst>
      <p:ext uri="{BB962C8B-B14F-4D97-AF65-F5344CB8AC3E}">
        <p14:creationId xmlns:p14="http://schemas.microsoft.com/office/powerpoint/2010/main" val="11471291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6" name="Rectangle 6"/>
          <p:cNvSpPr>
            <a:spLocks noGrp="1" noChangeArrowheads="1"/>
          </p:cNvSpPr>
          <p:nvPr>
            <p:ph type="sldNum" sz="quarter" idx="12"/>
          </p:nvPr>
        </p:nvSpPr>
        <p:spPr>
          <a:ln/>
        </p:spPr>
        <p:txBody>
          <a:bodyPr/>
          <a:lstStyle>
            <a:lvl1pPr>
              <a:defRPr/>
            </a:lvl1pPr>
          </a:lstStyle>
          <a:p>
            <a:fld id="{9387C730-18AA-4801-893D-5FAF314E2CB6}"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20532425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7" name="Rectangle 6"/>
          <p:cNvSpPr>
            <a:spLocks noGrp="1" noChangeArrowheads="1"/>
          </p:cNvSpPr>
          <p:nvPr>
            <p:ph type="sldNum" sz="quarter" idx="12"/>
          </p:nvPr>
        </p:nvSpPr>
        <p:spPr>
          <a:ln/>
        </p:spPr>
        <p:txBody>
          <a:bodyPr/>
          <a:lstStyle>
            <a:lvl1pPr>
              <a:defRPr/>
            </a:lvl1pPr>
          </a:lstStyle>
          <a:p>
            <a:fld id="{66DEA9A8-5DFB-42FA-BEFF-7990205762AD}"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33916877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7" name="Rectangle 6"/>
          <p:cNvSpPr>
            <a:spLocks noGrp="1" noChangeArrowheads="1"/>
          </p:cNvSpPr>
          <p:nvPr>
            <p:ph type="sldNum" sz="quarter" idx="12"/>
          </p:nvPr>
        </p:nvSpPr>
        <p:spPr>
          <a:ln/>
        </p:spPr>
        <p:txBody>
          <a:bodyPr/>
          <a:lstStyle>
            <a:lvl1pPr>
              <a:defRPr/>
            </a:lvl1pPr>
          </a:lstStyle>
          <a:p>
            <a:fld id="{4926819A-EAE8-49F1-AF2C-C6A5A4C0A6B0}"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30687159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43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6" name="Rectangle 6"/>
          <p:cNvSpPr>
            <a:spLocks noGrp="1" noChangeArrowheads="1"/>
          </p:cNvSpPr>
          <p:nvPr>
            <p:ph type="sldNum" sz="quarter" idx="12"/>
          </p:nvPr>
        </p:nvSpPr>
        <p:spPr>
          <a:ln/>
        </p:spPr>
        <p:txBody>
          <a:bodyPr/>
          <a:lstStyle>
            <a:lvl1pPr>
              <a:defRPr/>
            </a:lvl1pPr>
          </a:lstStyle>
          <a:p>
            <a:fld id="{DAACD23C-4661-4DA6-98C4-9F6FE116DB30}"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26932027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6" name="Rectangle 6"/>
          <p:cNvSpPr>
            <a:spLocks noGrp="1" noChangeArrowheads="1"/>
          </p:cNvSpPr>
          <p:nvPr>
            <p:ph type="sldNum" sz="quarter" idx="12"/>
          </p:nvPr>
        </p:nvSpPr>
        <p:spPr>
          <a:ln/>
        </p:spPr>
        <p:txBody>
          <a:bodyPr/>
          <a:lstStyle>
            <a:lvl1pPr>
              <a:defRPr/>
            </a:lvl1pPr>
          </a:lstStyle>
          <a:p>
            <a:fld id="{8CDA25C5-C0BB-42B6-8583-14447DF1642D}"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8756639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6" name="Rectangle 6"/>
          <p:cNvSpPr>
            <a:spLocks noGrp="1" noChangeArrowheads="1"/>
          </p:cNvSpPr>
          <p:nvPr>
            <p:ph type="sldNum" sz="quarter" idx="12"/>
          </p:nvPr>
        </p:nvSpPr>
        <p:spPr>
          <a:ln/>
        </p:spPr>
        <p:txBody>
          <a:bodyPr/>
          <a:lstStyle>
            <a:lvl1pPr>
              <a:defRPr/>
            </a:lvl1pPr>
          </a:lstStyle>
          <a:p>
            <a:fld id="{51174EC0-A5E4-4636-BE05-6D7F27CAAE88}"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11277736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7" name="Rectangle 6"/>
          <p:cNvSpPr>
            <a:spLocks noGrp="1" noChangeArrowheads="1"/>
          </p:cNvSpPr>
          <p:nvPr>
            <p:ph type="sldNum" sz="quarter" idx="12"/>
          </p:nvPr>
        </p:nvSpPr>
        <p:spPr>
          <a:ln/>
        </p:spPr>
        <p:txBody>
          <a:bodyPr/>
          <a:lstStyle>
            <a:lvl1pPr>
              <a:defRPr/>
            </a:lvl1pPr>
          </a:lstStyle>
          <a:p>
            <a:fld id="{38C96283-A912-4C57-8CAC-78E9045B6BF4}"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37812153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9" name="Rectangle 6"/>
          <p:cNvSpPr>
            <a:spLocks noGrp="1" noChangeArrowheads="1"/>
          </p:cNvSpPr>
          <p:nvPr>
            <p:ph type="sldNum" sz="quarter" idx="12"/>
          </p:nvPr>
        </p:nvSpPr>
        <p:spPr>
          <a:ln/>
        </p:spPr>
        <p:txBody>
          <a:bodyPr/>
          <a:lstStyle>
            <a:lvl1pPr>
              <a:defRPr/>
            </a:lvl1pPr>
          </a:lstStyle>
          <a:p>
            <a:fld id="{6F3BB430-BC35-4014-A777-D1C17CC20B53}"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29333320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5" name="Rectangle 6"/>
          <p:cNvSpPr>
            <a:spLocks noGrp="1" noChangeArrowheads="1"/>
          </p:cNvSpPr>
          <p:nvPr>
            <p:ph type="sldNum" sz="quarter" idx="12"/>
          </p:nvPr>
        </p:nvSpPr>
        <p:spPr>
          <a:ln/>
        </p:spPr>
        <p:txBody>
          <a:bodyPr/>
          <a:lstStyle>
            <a:lvl1pPr>
              <a:defRPr/>
            </a:lvl1pPr>
          </a:lstStyle>
          <a:p>
            <a:fld id="{1CB2F5F6-8466-4279-A4F0-EEFED48FEE9D}"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2049109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4" name="Rectangle 6"/>
          <p:cNvSpPr>
            <a:spLocks noGrp="1" noChangeArrowheads="1"/>
          </p:cNvSpPr>
          <p:nvPr>
            <p:ph type="sldNum" sz="quarter" idx="12"/>
          </p:nvPr>
        </p:nvSpPr>
        <p:spPr>
          <a:ln/>
        </p:spPr>
        <p:txBody>
          <a:bodyPr/>
          <a:lstStyle>
            <a:lvl1pPr>
              <a:defRPr/>
            </a:lvl1pPr>
          </a:lstStyle>
          <a:p>
            <a:fld id="{3DE425C7-13F8-48C1-9817-BC448925DE31}"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1845108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7CA782C-3F96-48EC-A8DA-8769F00159CD}" type="datetimeFigureOut">
              <a:rPr lang="en-CA" smtClean="0"/>
              <a:t>15/01/2012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0F060B-636E-47D7-BE6E-E522F4056481}" type="slidenum">
              <a:rPr lang="en-CA" smtClean="0"/>
              <a:t>‹#›</a:t>
            </a:fld>
            <a:endParaRPr lang="en-CA"/>
          </a:p>
        </p:txBody>
      </p:sp>
    </p:spTree>
    <p:extLst>
      <p:ext uri="{BB962C8B-B14F-4D97-AF65-F5344CB8AC3E}">
        <p14:creationId xmlns:p14="http://schemas.microsoft.com/office/powerpoint/2010/main" val="25313311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7" name="Rectangle 6"/>
          <p:cNvSpPr>
            <a:spLocks noGrp="1" noChangeArrowheads="1"/>
          </p:cNvSpPr>
          <p:nvPr>
            <p:ph type="sldNum" sz="quarter" idx="12"/>
          </p:nvPr>
        </p:nvSpPr>
        <p:spPr>
          <a:ln/>
        </p:spPr>
        <p:txBody>
          <a:bodyPr/>
          <a:lstStyle>
            <a:lvl1pPr>
              <a:defRPr/>
            </a:lvl1pPr>
          </a:lstStyle>
          <a:p>
            <a:fld id="{84E29845-8A80-4CAE-8850-306D1A2D184D}"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15366562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7" name="Rectangle 6"/>
          <p:cNvSpPr>
            <a:spLocks noGrp="1" noChangeArrowheads="1"/>
          </p:cNvSpPr>
          <p:nvPr>
            <p:ph type="sldNum" sz="quarter" idx="12"/>
          </p:nvPr>
        </p:nvSpPr>
        <p:spPr>
          <a:ln/>
        </p:spPr>
        <p:txBody>
          <a:bodyPr/>
          <a:lstStyle>
            <a:lvl1pPr>
              <a:defRPr/>
            </a:lvl1pPr>
          </a:lstStyle>
          <a:p>
            <a:fld id="{95BCE7D7-D65E-45DB-A036-A64F376C893E}"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7747480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6" name="Rectangle 6"/>
          <p:cNvSpPr>
            <a:spLocks noGrp="1" noChangeArrowheads="1"/>
          </p:cNvSpPr>
          <p:nvPr>
            <p:ph type="sldNum" sz="quarter" idx="12"/>
          </p:nvPr>
        </p:nvSpPr>
        <p:spPr>
          <a:ln/>
        </p:spPr>
        <p:txBody>
          <a:bodyPr/>
          <a:lstStyle>
            <a:lvl1pPr>
              <a:defRPr/>
            </a:lvl1pPr>
          </a:lstStyle>
          <a:p>
            <a:fld id="{EA5A90A6-40A6-4FD5-BFA5-D43B026CF215}"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25262782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6" name="Rectangle 6"/>
          <p:cNvSpPr>
            <a:spLocks noGrp="1" noChangeArrowheads="1"/>
          </p:cNvSpPr>
          <p:nvPr>
            <p:ph type="sldNum" sz="quarter" idx="12"/>
          </p:nvPr>
        </p:nvSpPr>
        <p:spPr>
          <a:ln/>
        </p:spPr>
        <p:txBody>
          <a:bodyPr/>
          <a:lstStyle>
            <a:lvl1pPr>
              <a:defRPr/>
            </a:lvl1pPr>
          </a:lstStyle>
          <a:p>
            <a:fld id="{9387C730-18AA-4801-893D-5FAF314E2CB6}"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23235238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7" name="Rectangle 6"/>
          <p:cNvSpPr>
            <a:spLocks noGrp="1" noChangeArrowheads="1"/>
          </p:cNvSpPr>
          <p:nvPr>
            <p:ph type="sldNum" sz="quarter" idx="12"/>
          </p:nvPr>
        </p:nvSpPr>
        <p:spPr>
          <a:ln/>
        </p:spPr>
        <p:txBody>
          <a:bodyPr/>
          <a:lstStyle>
            <a:lvl1pPr>
              <a:defRPr/>
            </a:lvl1pPr>
          </a:lstStyle>
          <a:p>
            <a:fld id="{66DEA9A8-5DFB-42FA-BEFF-7990205762AD}"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9443248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7" name="Rectangle 6"/>
          <p:cNvSpPr>
            <a:spLocks noGrp="1" noChangeArrowheads="1"/>
          </p:cNvSpPr>
          <p:nvPr>
            <p:ph type="sldNum" sz="quarter" idx="12"/>
          </p:nvPr>
        </p:nvSpPr>
        <p:spPr>
          <a:ln/>
        </p:spPr>
        <p:txBody>
          <a:bodyPr/>
          <a:lstStyle>
            <a:lvl1pPr>
              <a:defRPr/>
            </a:lvl1pPr>
          </a:lstStyle>
          <a:p>
            <a:fld id="{4926819A-EAE8-49F1-AF2C-C6A5A4C0A6B0}"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18500124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43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6" name="Rectangle 6"/>
          <p:cNvSpPr>
            <a:spLocks noGrp="1" noChangeArrowheads="1"/>
          </p:cNvSpPr>
          <p:nvPr>
            <p:ph type="sldNum" sz="quarter" idx="12"/>
          </p:nvPr>
        </p:nvSpPr>
        <p:spPr>
          <a:ln/>
        </p:spPr>
        <p:txBody>
          <a:bodyPr/>
          <a:lstStyle>
            <a:lvl1pPr>
              <a:defRPr/>
            </a:lvl1pPr>
          </a:lstStyle>
          <a:p>
            <a:fld id="{DAACD23C-4661-4DA6-98C4-9F6FE116DB30}"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21223016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6" name="Rectangle 6"/>
          <p:cNvSpPr>
            <a:spLocks noGrp="1" noChangeArrowheads="1"/>
          </p:cNvSpPr>
          <p:nvPr>
            <p:ph type="sldNum" sz="quarter" idx="12"/>
          </p:nvPr>
        </p:nvSpPr>
        <p:spPr>
          <a:ln/>
        </p:spPr>
        <p:txBody>
          <a:bodyPr/>
          <a:lstStyle>
            <a:lvl1pPr>
              <a:defRPr/>
            </a:lvl1pPr>
          </a:lstStyle>
          <a:p>
            <a:fld id="{8CDA25C5-C0BB-42B6-8583-14447DF1642D}"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25798768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6" name="Rectangle 6"/>
          <p:cNvSpPr>
            <a:spLocks noGrp="1" noChangeArrowheads="1"/>
          </p:cNvSpPr>
          <p:nvPr>
            <p:ph type="sldNum" sz="quarter" idx="12"/>
          </p:nvPr>
        </p:nvSpPr>
        <p:spPr>
          <a:ln/>
        </p:spPr>
        <p:txBody>
          <a:bodyPr/>
          <a:lstStyle>
            <a:lvl1pPr>
              <a:defRPr/>
            </a:lvl1pPr>
          </a:lstStyle>
          <a:p>
            <a:fld id="{51174EC0-A5E4-4636-BE05-6D7F27CAAE88}"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29465164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7" name="Rectangle 6"/>
          <p:cNvSpPr>
            <a:spLocks noGrp="1" noChangeArrowheads="1"/>
          </p:cNvSpPr>
          <p:nvPr>
            <p:ph type="sldNum" sz="quarter" idx="12"/>
          </p:nvPr>
        </p:nvSpPr>
        <p:spPr>
          <a:ln/>
        </p:spPr>
        <p:txBody>
          <a:bodyPr/>
          <a:lstStyle>
            <a:lvl1pPr>
              <a:defRPr/>
            </a:lvl1pPr>
          </a:lstStyle>
          <a:p>
            <a:fld id="{38C96283-A912-4C57-8CAC-78E9045B6BF4}"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1886453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8370" name="Group 2"/>
          <p:cNvGrpSpPr>
            <a:grpSpLocks/>
          </p:cNvGrpSpPr>
          <p:nvPr/>
        </p:nvGrpSpPr>
        <p:grpSpPr bwMode="auto">
          <a:xfrm>
            <a:off x="319088" y="1752600"/>
            <a:ext cx="8824912" cy="5129213"/>
            <a:chOff x="201" y="1104"/>
            <a:chExt cx="5559" cy="3231"/>
          </a:xfrm>
        </p:grpSpPr>
        <p:sp>
          <p:nvSpPr>
            <p:cNvPr id="58371"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8372"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8373"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8374"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8375"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8376"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grpSp>
      <p:sp>
        <p:nvSpPr>
          <p:cNvPr id="58377"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smtClean="0"/>
              <a:t>Click to edit Master title style</a:t>
            </a:r>
          </a:p>
        </p:txBody>
      </p:sp>
      <p:sp>
        <p:nvSpPr>
          <p:cNvPr id="583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58379" name="Rectangle 11"/>
          <p:cNvSpPr>
            <a:spLocks noGrp="1" noChangeArrowheads="1"/>
          </p:cNvSpPr>
          <p:nvPr>
            <p:ph type="dt" sz="quarter" idx="2"/>
          </p:nvPr>
        </p:nvSpPr>
        <p:spPr>
          <a:xfrm>
            <a:off x="990600" y="6245225"/>
            <a:ext cx="1901825" cy="476250"/>
          </a:xfrm>
        </p:spPr>
        <p:txBody>
          <a:bodyPr/>
          <a:lstStyle>
            <a:lvl1pPr>
              <a:defRPr/>
            </a:lvl1pPr>
          </a:lstStyle>
          <a:p>
            <a:endParaRPr lang="en-US">
              <a:solidFill>
                <a:srgbClr val="FFFFFF"/>
              </a:solidFill>
            </a:endParaRPr>
          </a:p>
        </p:txBody>
      </p:sp>
      <p:sp>
        <p:nvSpPr>
          <p:cNvPr id="58380" name="Rectangle 12"/>
          <p:cNvSpPr>
            <a:spLocks noGrp="1" noChangeArrowheads="1"/>
          </p:cNvSpPr>
          <p:nvPr>
            <p:ph type="ftr" sz="quarter" idx="3"/>
          </p:nvPr>
        </p:nvSpPr>
        <p:spPr>
          <a:xfrm>
            <a:off x="3468688" y="6245225"/>
            <a:ext cx="2895600" cy="476250"/>
          </a:xfrm>
        </p:spPr>
        <p:txBody>
          <a:bodyPr/>
          <a:lstStyle>
            <a:lvl1pPr>
              <a:defRPr/>
            </a:lvl1pPr>
          </a:lstStyle>
          <a:p>
            <a:endParaRPr lang="en-US">
              <a:solidFill>
                <a:srgbClr val="FFFFFF"/>
              </a:solidFill>
            </a:endParaRPr>
          </a:p>
        </p:txBody>
      </p:sp>
      <p:sp>
        <p:nvSpPr>
          <p:cNvPr id="58381" name="Rectangle 13"/>
          <p:cNvSpPr>
            <a:spLocks noGrp="1" noChangeArrowheads="1"/>
          </p:cNvSpPr>
          <p:nvPr>
            <p:ph type="sldNum" sz="quarter" idx="4"/>
          </p:nvPr>
        </p:nvSpPr>
        <p:spPr/>
        <p:txBody>
          <a:bodyPr/>
          <a:lstStyle>
            <a:lvl1pPr>
              <a:defRPr/>
            </a:lvl1pPr>
          </a:lstStyle>
          <a:p>
            <a:fld id="{7C818ABF-E795-4DDB-9679-BE68739ABEB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6965373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9" name="Rectangle 6"/>
          <p:cNvSpPr>
            <a:spLocks noGrp="1" noChangeArrowheads="1"/>
          </p:cNvSpPr>
          <p:nvPr>
            <p:ph type="sldNum" sz="quarter" idx="12"/>
          </p:nvPr>
        </p:nvSpPr>
        <p:spPr>
          <a:ln/>
        </p:spPr>
        <p:txBody>
          <a:bodyPr/>
          <a:lstStyle>
            <a:lvl1pPr>
              <a:defRPr/>
            </a:lvl1pPr>
          </a:lstStyle>
          <a:p>
            <a:fld id="{6F3BB430-BC35-4014-A777-D1C17CC20B53}"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3247628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5" name="Rectangle 6"/>
          <p:cNvSpPr>
            <a:spLocks noGrp="1" noChangeArrowheads="1"/>
          </p:cNvSpPr>
          <p:nvPr>
            <p:ph type="sldNum" sz="quarter" idx="12"/>
          </p:nvPr>
        </p:nvSpPr>
        <p:spPr>
          <a:ln/>
        </p:spPr>
        <p:txBody>
          <a:bodyPr/>
          <a:lstStyle>
            <a:lvl1pPr>
              <a:defRPr/>
            </a:lvl1pPr>
          </a:lstStyle>
          <a:p>
            <a:fld id="{1CB2F5F6-8466-4279-A4F0-EEFED48FEE9D}"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1367745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4" name="Rectangle 6"/>
          <p:cNvSpPr>
            <a:spLocks noGrp="1" noChangeArrowheads="1"/>
          </p:cNvSpPr>
          <p:nvPr>
            <p:ph type="sldNum" sz="quarter" idx="12"/>
          </p:nvPr>
        </p:nvSpPr>
        <p:spPr>
          <a:ln/>
        </p:spPr>
        <p:txBody>
          <a:bodyPr/>
          <a:lstStyle>
            <a:lvl1pPr>
              <a:defRPr/>
            </a:lvl1pPr>
          </a:lstStyle>
          <a:p>
            <a:fld id="{3DE425C7-13F8-48C1-9817-BC448925DE31}"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2421337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7" name="Rectangle 6"/>
          <p:cNvSpPr>
            <a:spLocks noGrp="1" noChangeArrowheads="1"/>
          </p:cNvSpPr>
          <p:nvPr>
            <p:ph type="sldNum" sz="quarter" idx="12"/>
          </p:nvPr>
        </p:nvSpPr>
        <p:spPr>
          <a:ln/>
        </p:spPr>
        <p:txBody>
          <a:bodyPr/>
          <a:lstStyle>
            <a:lvl1pPr>
              <a:defRPr/>
            </a:lvl1pPr>
          </a:lstStyle>
          <a:p>
            <a:fld id="{84E29845-8A80-4CAE-8850-306D1A2D184D}"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31287453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7" name="Rectangle 6"/>
          <p:cNvSpPr>
            <a:spLocks noGrp="1" noChangeArrowheads="1"/>
          </p:cNvSpPr>
          <p:nvPr>
            <p:ph type="sldNum" sz="quarter" idx="12"/>
          </p:nvPr>
        </p:nvSpPr>
        <p:spPr>
          <a:ln/>
        </p:spPr>
        <p:txBody>
          <a:bodyPr/>
          <a:lstStyle>
            <a:lvl1pPr>
              <a:defRPr/>
            </a:lvl1pPr>
          </a:lstStyle>
          <a:p>
            <a:fld id="{95BCE7D7-D65E-45DB-A036-A64F376C893E}"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34696945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6" name="Rectangle 6"/>
          <p:cNvSpPr>
            <a:spLocks noGrp="1" noChangeArrowheads="1"/>
          </p:cNvSpPr>
          <p:nvPr>
            <p:ph type="sldNum" sz="quarter" idx="12"/>
          </p:nvPr>
        </p:nvSpPr>
        <p:spPr>
          <a:ln/>
        </p:spPr>
        <p:txBody>
          <a:bodyPr/>
          <a:lstStyle>
            <a:lvl1pPr>
              <a:defRPr/>
            </a:lvl1pPr>
          </a:lstStyle>
          <a:p>
            <a:fld id="{EA5A90A6-40A6-4FD5-BFA5-D43B026CF215}"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25843429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6" name="Rectangle 6"/>
          <p:cNvSpPr>
            <a:spLocks noGrp="1" noChangeArrowheads="1"/>
          </p:cNvSpPr>
          <p:nvPr>
            <p:ph type="sldNum" sz="quarter" idx="12"/>
          </p:nvPr>
        </p:nvSpPr>
        <p:spPr>
          <a:ln/>
        </p:spPr>
        <p:txBody>
          <a:bodyPr/>
          <a:lstStyle>
            <a:lvl1pPr>
              <a:defRPr/>
            </a:lvl1pPr>
          </a:lstStyle>
          <a:p>
            <a:fld id="{9387C730-18AA-4801-893D-5FAF314E2CB6}"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34021649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7" name="Rectangle 6"/>
          <p:cNvSpPr>
            <a:spLocks noGrp="1" noChangeArrowheads="1"/>
          </p:cNvSpPr>
          <p:nvPr>
            <p:ph type="sldNum" sz="quarter" idx="12"/>
          </p:nvPr>
        </p:nvSpPr>
        <p:spPr>
          <a:ln/>
        </p:spPr>
        <p:txBody>
          <a:bodyPr/>
          <a:lstStyle>
            <a:lvl1pPr>
              <a:defRPr/>
            </a:lvl1pPr>
          </a:lstStyle>
          <a:p>
            <a:fld id="{66DEA9A8-5DFB-42FA-BEFF-7990205762AD}"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23340509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7" name="Rectangle 6"/>
          <p:cNvSpPr>
            <a:spLocks noGrp="1" noChangeArrowheads="1"/>
          </p:cNvSpPr>
          <p:nvPr>
            <p:ph type="sldNum" sz="quarter" idx="12"/>
          </p:nvPr>
        </p:nvSpPr>
        <p:spPr>
          <a:ln/>
        </p:spPr>
        <p:txBody>
          <a:bodyPr/>
          <a:lstStyle>
            <a:lvl1pPr>
              <a:defRPr/>
            </a:lvl1pPr>
          </a:lstStyle>
          <a:p>
            <a:fld id="{4926819A-EAE8-49F1-AF2C-C6A5A4C0A6B0}"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24652766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F92746-8EB0-4C6D-9660-248B727F57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9803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66844B6-DEA2-4407-8F23-1B5C72F264B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734116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8CEF93-5843-4CEF-94D2-91ED6F394A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72001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F7247D8-188B-4932-85D3-9F560A6FE2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99119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DCD5D2-ECC6-4D7C-AADF-4A7F6EE332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71911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486F7F9-B673-461D-9775-BC4503FCAD7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63746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95BFBA6-1722-45F7-B059-60FD1F3D7D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14692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ACC2DF1-667A-47C0-8081-26CC4D639D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18439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263B9C-D7FF-4853-9EAC-1EE647DE7A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04031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AC844A-DDB4-45FB-9A03-9FCBB9FDCE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04621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199158-7236-4608-8353-072D54A354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37598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900B2C8-954C-4266-B3F0-398649626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3828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5D22C82-5B7D-40B0-93DE-FD657494D13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429520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7CFB3BD-A48F-4FBF-98DC-ECE42897BBA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34867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35A5E41-690D-4952-BF50-4711E25B3D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09323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60BB84-E25F-4078-8958-5DB40989E1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65349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BDA919-3265-4A7B-9252-E57BD6D806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535759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31D8785-7496-4FAC-A78E-41F842E52F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04278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D28123B-8894-4739-9E2B-43D8C28C15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213717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2065B13E-20A4-45AE-94EE-D6B084D267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33484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88C2453-5B10-45D4-A782-5B35DC50B6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596376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F579E19E-371F-41EB-AEB1-EA11854F40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43331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7478E58-B292-490A-9241-8E77FC5FAF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6503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AC09E7E-B37C-4579-B20B-418209CC7B2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4544454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20454A3-DF51-4E15-8905-A04E32C902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46876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B2B6047-0EE2-4838-8F0E-D4BA834B4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17443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0289346-A09B-4F5F-A402-E285F4810F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14798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EE9558-E0DA-4752-B1A3-862F8345FB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28195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D47F8E-2BB5-4F77-B239-8AA3A4D3A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59413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AC0B77-AA80-4B85-92FA-E96FFF7C75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396852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9C36BB8-3875-45C6-AB15-3EBAF51B84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15948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5430623-315C-4CDF-A59B-EBFB42795D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44665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985E739-A2FA-4D68-ADFA-BF8A2F7A1B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005157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A799930-59C3-4204-B6CE-A65AA2D075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4032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D19449B4-5283-4498-A7BF-712EE676CA3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9781284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2E9D97-FF1A-45C7-B771-8A8BD2FC0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058581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91F250D-8AF2-4EC9-A3DA-53412E8CCC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333277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12F4D4-41CF-4CFF-B9A9-6203A2F7EA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557132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BF0D00-1EBF-413E-ADF0-67FFB307DF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159258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685800" y="1981200"/>
            <a:ext cx="3810000" cy="4114800"/>
          </a:xfrm>
        </p:spPr>
        <p:txBody>
          <a:bodyPr/>
          <a:lstStyle/>
          <a:p>
            <a:endParaRPr lang="en-CA"/>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D47E5D7-F190-40C9-B21C-59F8B0C52C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090711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981200"/>
            <a:ext cx="7772400" cy="4114800"/>
          </a:xfrm>
        </p:spPr>
        <p:txBody>
          <a:bodyPr/>
          <a:lstStyle/>
          <a:p>
            <a:endParaRPr lang="en-CA"/>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910DB133-4FF6-4962-AF74-0F70F07B2D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280999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SmartArt Placeholder 2"/>
          <p:cNvSpPr>
            <a:spLocks noGrp="1"/>
          </p:cNvSpPr>
          <p:nvPr>
            <p:ph type="dgm" idx="1"/>
          </p:nvPr>
        </p:nvSpPr>
        <p:spPr>
          <a:xfrm>
            <a:off x="685800" y="1981200"/>
            <a:ext cx="7772400" cy="4114800"/>
          </a:xfrm>
        </p:spPr>
        <p:txBody>
          <a:bodyPr/>
          <a:lstStyle/>
          <a:p>
            <a:endParaRPr lang="en-CA"/>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17123F0F-D8B9-4828-8EA9-7146168FF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947919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981200"/>
            <a:ext cx="3810000" cy="4114800"/>
          </a:xfrm>
        </p:spPr>
        <p:txBody>
          <a:bodyPr/>
          <a:lstStyle/>
          <a:p>
            <a:endParaRPr lang="en-CA"/>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69EB34C-E757-42BC-A11C-E820973067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7429860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96C20E67-DAD9-4B82-9806-963ECADEA4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967110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EE9558-E0DA-4752-B1A3-862F8345FB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5545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784407E-8324-407C-B451-CAA242E43A5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8699985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D47F8E-2BB5-4F77-B239-8AA3A4D3A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428050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AC0B77-AA80-4B85-92FA-E96FFF7C75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972151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9C36BB8-3875-45C6-AB15-3EBAF51B84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982765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5430623-315C-4CDF-A59B-EBFB42795D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154544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985E739-A2FA-4D68-ADFA-BF8A2F7A1B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613578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A799930-59C3-4204-B6CE-A65AA2D075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074804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2E9D97-FF1A-45C7-B771-8A8BD2FC0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38077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91F250D-8AF2-4EC9-A3DA-53412E8CCC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311338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12F4D4-41CF-4CFF-B9A9-6203A2F7EA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30888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BF0D00-1EBF-413E-ADF0-67FFB307DF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7104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25F53F96-1F59-4441-B879-1726C5B968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1796963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685800" y="1981200"/>
            <a:ext cx="3810000" cy="4114800"/>
          </a:xfrm>
        </p:spPr>
        <p:txBody>
          <a:bodyPr/>
          <a:lstStyle/>
          <a:p>
            <a:endParaRPr lang="en-CA"/>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D47E5D7-F190-40C9-B21C-59F8B0C52C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790741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981200"/>
            <a:ext cx="7772400" cy="4114800"/>
          </a:xfrm>
        </p:spPr>
        <p:txBody>
          <a:bodyPr/>
          <a:lstStyle/>
          <a:p>
            <a:endParaRPr lang="en-CA"/>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910DB133-4FF6-4962-AF74-0F70F07B2D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728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SmartArt Placeholder 2"/>
          <p:cNvSpPr>
            <a:spLocks noGrp="1"/>
          </p:cNvSpPr>
          <p:nvPr>
            <p:ph type="dgm" idx="1"/>
          </p:nvPr>
        </p:nvSpPr>
        <p:spPr>
          <a:xfrm>
            <a:off x="685800" y="1981200"/>
            <a:ext cx="7772400" cy="4114800"/>
          </a:xfrm>
        </p:spPr>
        <p:txBody>
          <a:bodyPr/>
          <a:lstStyle/>
          <a:p>
            <a:endParaRPr lang="en-CA"/>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17123F0F-D8B9-4828-8EA9-7146168FF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592032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981200"/>
            <a:ext cx="3810000" cy="4114800"/>
          </a:xfrm>
        </p:spPr>
        <p:txBody>
          <a:bodyPr/>
          <a:lstStyle/>
          <a:p>
            <a:endParaRPr lang="en-CA"/>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69EB34C-E757-42BC-A11C-E820973067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68688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96C20E67-DAD9-4B82-9806-963ECADEA4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919316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EE9558-E0DA-4752-B1A3-862F8345FB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84117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D47F8E-2BB5-4F77-B239-8AA3A4D3A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15990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AC0B77-AA80-4B85-92FA-E96FFF7C75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525837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9C36BB8-3875-45C6-AB15-3EBAF51B84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179988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5430623-315C-4CDF-A59B-EBFB42795D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7708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85F6E5D-F147-408E-8E3C-E9D4991D0C7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7852938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985E739-A2FA-4D68-ADFA-BF8A2F7A1B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373621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A799930-59C3-4204-B6CE-A65AA2D075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010558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2E9D97-FF1A-45C7-B771-8A8BD2FC0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846258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91F250D-8AF2-4EC9-A3DA-53412E8CCC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217557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12F4D4-41CF-4CFF-B9A9-6203A2F7EA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546297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BF0D00-1EBF-413E-ADF0-67FFB307DF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276932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685800" y="1981200"/>
            <a:ext cx="3810000" cy="4114800"/>
          </a:xfrm>
        </p:spPr>
        <p:txBody>
          <a:bodyPr/>
          <a:lstStyle/>
          <a:p>
            <a:endParaRPr lang="en-CA"/>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D47E5D7-F190-40C9-B21C-59F8B0C52C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919694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981200"/>
            <a:ext cx="7772400" cy="4114800"/>
          </a:xfrm>
        </p:spPr>
        <p:txBody>
          <a:bodyPr/>
          <a:lstStyle/>
          <a:p>
            <a:endParaRPr lang="en-CA"/>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910DB133-4FF6-4962-AF74-0F70F07B2D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194443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SmartArt Placeholder 2"/>
          <p:cNvSpPr>
            <a:spLocks noGrp="1"/>
          </p:cNvSpPr>
          <p:nvPr>
            <p:ph type="dgm" idx="1"/>
          </p:nvPr>
        </p:nvSpPr>
        <p:spPr>
          <a:xfrm>
            <a:off x="685800" y="1981200"/>
            <a:ext cx="7772400" cy="4114800"/>
          </a:xfrm>
        </p:spPr>
        <p:txBody>
          <a:bodyPr/>
          <a:lstStyle/>
          <a:p>
            <a:endParaRPr lang="en-CA"/>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17123F0F-D8B9-4828-8EA9-7146168FF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448652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981200"/>
            <a:ext cx="3810000" cy="4114800"/>
          </a:xfrm>
        </p:spPr>
        <p:txBody>
          <a:bodyPr/>
          <a:lstStyle/>
          <a:p>
            <a:endParaRPr lang="en-CA"/>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69EB34C-E757-42BC-A11C-E820973067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524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7CA782C-3F96-48EC-A8DA-8769F00159CD}" type="datetimeFigureOut">
              <a:rPr lang="en-CA" smtClean="0"/>
              <a:t>15/01/2012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0F060B-636E-47D7-BE6E-E522F4056481}" type="slidenum">
              <a:rPr lang="en-CA" smtClean="0"/>
              <a:t>‹#›</a:t>
            </a:fld>
            <a:endParaRPr lang="en-CA"/>
          </a:p>
        </p:txBody>
      </p:sp>
    </p:spTree>
    <p:extLst>
      <p:ext uri="{BB962C8B-B14F-4D97-AF65-F5344CB8AC3E}">
        <p14:creationId xmlns:p14="http://schemas.microsoft.com/office/powerpoint/2010/main" val="259977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D150BBB-0EF4-4227-B556-22AE5B29D6C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6755267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96C20E67-DAD9-4B82-9806-963ECADEA4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433761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EE9558-E0DA-4752-B1A3-862F8345FB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112890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D47F8E-2BB5-4F77-B239-8AA3A4D3A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479570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AC0B77-AA80-4B85-92FA-E96FFF7C75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771814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9C36BB8-3875-45C6-AB15-3EBAF51B84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651849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5430623-315C-4CDF-A59B-EBFB42795D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20393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985E739-A2FA-4D68-ADFA-BF8A2F7A1B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629818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A799930-59C3-4204-B6CE-A65AA2D075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719643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2E9D97-FF1A-45C7-B771-8A8BD2FC0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593787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91F250D-8AF2-4EC9-A3DA-53412E8CCC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4552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7E8D18B-5EB0-4B4E-A0AF-2410B43E603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1361170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12F4D4-41CF-4CFF-B9A9-6203A2F7EA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1567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BF0D00-1EBF-413E-ADF0-67FFB307DF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132352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685800" y="1981200"/>
            <a:ext cx="3810000" cy="4114800"/>
          </a:xfrm>
        </p:spPr>
        <p:txBody>
          <a:bodyPr/>
          <a:lstStyle/>
          <a:p>
            <a:endParaRPr lang="en-CA"/>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D47E5D7-F190-40C9-B21C-59F8B0C52C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106961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981200"/>
            <a:ext cx="7772400" cy="4114800"/>
          </a:xfrm>
        </p:spPr>
        <p:txBody>
          <a:bodyPr/>
          <a:lstStyle/>
          <a:p>
            <a:endParaRPr lang="en-CA"/>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910DB133-4FF6-4962-AF74-0F70F07B2D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892981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SmartArt Placeholder 2"/>
          <p:cNvSpPr>
            <a:spLocks noGrp="1"/>
          </p:cNvSpPr>
          <p:nvPr>
            <p:ph type="dgm" idx="1"/>
          </p:nvPr>
        </p:nvSpPr>
        <p:spPr>
          <a:xfrm>
            <a:off x="685800" y="1981200"/>
            <a:ext cx="7772400" cy="4114800"/>
          </a:xfrm>
        </p:spPr>
        <p:txBody>
          <a:bodyPr/>
          <a:lstStyle/>
          <a:p>
            <a:endParaRPr lang="en-CA"/>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17123F0F-D8B9-4828-8EA9-7146168FF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808680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981200"/>
            <a:ext cx="3810000" cy="4114800"/>
          </a:xfrm>
        </p:spPr>
        <p:txBody>
          <a:bodyPr/>
          <a:lstStyle/>
          <a:p>
            <a:endParaRPr lang="en-CA"/>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69EB34C-E757-42BC-A11C-E820973067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688597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96C20E67-DAD9-4B82-9806-963ECADEA4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324506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EE9558-E0DA-4752-B1A3-862F8345FB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409257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D47F8E-2BB5-4F77-B239-8AA3A4D3A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8630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AC0B77-AA80-4B85-92FA-E96FFF7C75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17011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A470BD9-30A6-4658-8914-46A3968D87B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0496729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9C36BB8-3875-45C6-AB15-3EBAF51B84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008138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5430623-315C-4CDF-A59B-EBFB42795D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157151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985E739-A2FA-4D68-ADFA-BF8A2F7A1B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485819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A799930-59C3-4204-B6CE-A65AA2D075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762615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2E9D97-FF1A-45C7-B771-8A8BD2FC0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771967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91F250D-8AF2-4EC9-A3DA-53412E8CCC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42707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12F4D4-41CF-4CFF-B9A9-6203A2F7EA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105851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BF0D00-1EBF-413E-ADF0-67FFB307DF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413743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685800" y="1981200"/>
            <a:ext cx="3810000" cy="4114800"/>
          </a:xfrm>
        </p:spPr>
        <p:txBody>
          <a:bodyPr/>
          <a:lstStyle/>
          <a:p>
            <a:endParaRPr lang="en-CA"/>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D47E5D7-F190-40C9-B21C-59F8B0C52C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800450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981200"/>
            <a:ext cx="7772400" cy="4114800"/>
          </a:xfrm>
        </p:spPr>
        <p:txBody>
          <a:bodyPr/>
          <a:lstStyle/>
          <a:p>
            <a:endParaRPr lang="en-CA"/>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910DB133-4FF6-4962-AF74-0F70F07B2D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4661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838200" y="6245225"/>
            <a:ext cx="1901825"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4290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937375" y="6245225"/>
            <a:ext cx="1901825" cy="476250"/>
          </a:xfrm>
        </p:spPr>
        <p:txBody>
          <a:bodyPr/>
          <a:lstStyle>
            <a:lvl1pPr>
              <a:defRPr/>
            </a:lvl1pPr>
          </a:lstStyle>
          <a:p>
            <a:fld id="{1BA001D3-F9CC-4A7A-8880-B73432A071D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5739165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SmartArt Placeholder 2"/>
          <p:cNvSpPr>
            <a:spLocks noGrp="1"/>
          </p:cNvSpPr>
          <p:nvPr>
            <p:ph type="dgm" idx="1"/>
          </p:nvPr>
        </p:nvSpPr>
        <p:spPr>
          <a:xfrm>
            <a:off x="685800" y="1981200"/>
            <a:ext cx="7772400" cy="4114800"/>
          </a:xfrm>
        </p:spPr>
        <p:txBody>
          <a:bodyPr/>
          <a:lstStyle/>
          <a:p>
            <a:endParaRPr lang="en-CA"/>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17123F0F-D8B9-4828-8EA9-7146168FF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538519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981200"/>
            <a:ext cx="3810000" cy="4114800"/>
          </a:xfrm>
        </p:spPr>
        <p:txBody>
          <a:bodyPr/>
          <a:lstStyle/>
          <a:p>
            <a:endParaRPr lang="en-CA"/>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69EB34C-E757-42BC-A11C-E820973067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94211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96C20E67-DAD9-4B82-9806-963ECADEA4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4368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838200" y="6245225"/>
            <a:ext cx="1901825" cy="476250"/>
          </a:xfrm>
        </p:spPr>
        <p:txBody>
          <a:bodyPr/>
          <a:lstStyle>
            <a:lvl1pPr>
              <a:defRPr/>
            </a:lvl1pPr>
          </a:lstStyle>
          <a:p>
            <a:endParaRPr lang="en-US">
              <a:solidFill>
                <a:srgbClr val="FFFFFF"/>
              </a:solidFill>
            </a:endParaRPr>
          </a:p>
        </p:txBody>
      </p:sp>
      <p:sp>
        <p:nvSpPr>
          <p:cNvPr id="7" name="Footer Placeholder 6"/>
          <p:cNvSpPr>
            <a:spLocks noGrp="1"/>
          </p:cNvSpPr>
          <p:nvPr>
            <p:ph type="ftr" sz="quarter" idx="11"/>
          </p:nvPr>
        </p:nvSpPr>
        <p:spPr>
          <a:xfrm>
            <a:off x="3429000" y="6245225"/>
            <a:ext cx="2895600" cy="476250"/>
          </a:xfrm>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2"/>
          </p:nvPr>
        </p:nvSpPr>
        <p:spPr>
          <a:xfrm>
            <a:off x="6937375" y="6245225"/>
            <a:ext cx="1901825" cy="476250"/>
          </a:xfrm>
        </p:spPr>
        <p:txBody>
          <a:bodyPr/>
          <a:lstStyle>
            <a:lvl1pPr>
              <a:defRPr/>
            </a:lvl1pPr>
          </a:lstStyle>
          <a:p>
            <a:fld id="{7399EE62-5AA5-4E23-8F38-A596E0C0B8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94811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838200" y="6245225"/>
            <a:ext cx="1901825"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4290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937375" y="6245225"/>
            <a:ext cx="1901825" cy="476250"/>
          </a:xfrm>
        </p:spPr>
        <p:txBody>
          <a:bodyPr/>
          <a:lstStyle>
            <a:lvl1pPr>
              <a:defRPr/>
            </a:lvl1pPr>
          </a:lstStyle>
          <a:p>
            <a:fld id="{D574528A-EBD2-4A68-BEC6-2F343315A0D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60566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8370" name="Group 2"/>
          <p:cNvGrpSpPr>
            <a:grpSpLocks/>
          </p:cNvGrpSpPr>
          <p:nvPr/>
        </p:nvGrpSpPr>
        <p:grpSpPr bwMode="auto">
          <a:xfrm>
            <a:off x="319088" y="1752600"/>
            <a:ext cx="8824912" cy="5129213"/>
            <a:chOff x="201" y="1104"/>
            <a:chExt cx="5559" cy="3231"/>
          </a:xfrm>
        </p:grpSpPr>
        <p:sp>
          <p:nvSpPr>
            <p:cNvPr id="58371"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8372"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8373"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8374"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8375"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8376"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grpSp>
      <p:sp>
        <p:nvSpPr>
          <p:cNvPr id="58377"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smtClean="0"/>
              <a:t>Click to edit Master title style</a:t>
            </a:r>
          </a:p>
        </p:txBody>
      </p:sp>
      <p:sp>
        <p:nvSpPr>
          <p:cNvPr id="583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58379" name="Rectangle 11"/>
          <p:cNvSpPr>
            <a:spLocks noGrp="1" noChangeArrowheads="1"/>
          </p:cNvSpPr>
          <p:nvPr>
            <p:ph type="dt" sz="quarter" idx="2"/>
          </p:nvPr>
        </p:nvSpPr>
        <p:spPr>
          <a:xfrm>
            <a:off x="990600" y="6245225"/>
            <a:ext cx="1901825" cy="476250"/>
          </a:xfrm>
        </p:spPr>
        <p:txBody>
          <a:bodyPr/>
          <a:lstStyle>
            <a:lvl1pPr>
              <a:defRPr/>
            </a:lvl1pPr>
          </a:lstStyle>
          <a:p>
            <a:endParaRPr lang="en-US">
              <a:solidFill>
                <a:srgbClr val="FFFFFF"/>
              </a:solidFill>
            </a:endParaRPr>
          </a:p>
        </p:txBody>
      </p:sp>
      <p:sp>
        <p:nvSpPr>
          <p:cNvPr id="58380" name="Rectangle 12"/>
          <p:cNvSpPr>
            <a:spLocks noGrp="1" noChangeArrowheads="1"/>
          </p:cNvSpPr>
          <p:nvPr>
            <p:ph type="ftr" sz="quarter" idx="3"/>
          </p:nvPr>
        </p:nvSpPr>
        <p:spPr>
          <a:xfrm>
            <a:off x="3468688" y="6245225"/>
            <a:ext cx="2895600" cy="476250"/>
          </a:xfrm>
        </p:spPr>
        <p:txBody>
          <a:bodyPr/>
          <a:lstStyle>
            <a:lvl1pPr>
              <a:defRPr/>
            </a:lvl1pPr>
          </a:lstStyle>
          <a:p>
            <a:endParaRPr lang="en-US">
              <a:solidFill>
                <a:srgbClr val="FFFFFF"/>
              </a:solidFill>
            </a:endParaRPr>
          </a:p>
        </p:txBody>
      </p:sp>
      <p:sp>
        <p:nvSpPr>
          <p:cNvPr id="58381" name="Rectangle 13"/>
          <p:cNvSpPr>
            <a:spLocks noGrp="1" noChangeArrowheads="1"/>
          </p:cNvSpPr>
          <p:nvPr>
            <p:ph type="sldNum" sz="quarter" idx="4"/>
          </p:nvPr>
        </p:nvSpPr>
        <p:spPr/>
        <p:txBody>
          <a:bodyPr/>
          <a:lstStyle>
            <a:lvl1pPr>
              <a:defRPr/>
            </a:lvl1pPr>
          </a:lstStyle>
          <a:p>
            <a:fld id="{7C818ABF-E795-4DDB-9679-BE68739ABEB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10034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66844B6-DEA2-4407-8F23-1B5C72F264B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41441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5D22C82-5B7D-40B0-93DE-FD657494D13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26197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AC09E7E-B37C-4579-B20B-418209CC7B2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8255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A782C-3F96-48EC-A8DA-8769F00159CD}" type="datetimeFigureOut">
              <a:rPr lang="en-CA" smtClean="0"/>
              <a:t>15/01/2012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0F060B-636E-47D7-BE6E-E522F4056481}" type="slidenum">
              <a:rPr lang="en-CA" smtClean="0"/>
              <a:t>‹#›</a:t>
            </a:fld>
            <a:endParaRPr lang="en-CA"/>
          </a:p>
        </p:txBody>
      </p:sp>
    </p:spTree>
    <p:extLst>
      <p:ext uri="{BB962C8B-B14F-4D97-AF65-F5344CB8AC3E}">
        <p14:creationId xmlns:p14="http://schemas.microsoft.com/office/powerpoint/2010/main" val="4166131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D19449B4-5283-4498-A7BF-712EE676CA3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21890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784407E-8324-407C-B451-CAA242E43A5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06082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25F53F96-1F59-4441-B879-1726C5B968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864295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85F6E5D-F147-408E-8E3C-E9D4991D0C7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67695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D150BBB-0EF4-4227-B556-22AE5B29D6C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72608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7E8D18B-5EB0-4B4E-A0AF-2410B43E603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110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A470BD9-30A6-4658-8914-46A3968D87B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30122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838200" y="6245225"/>
            <a:ext cx="1901825"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4290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937375" y="6245225"/>
            <a:ext cx="1901825" cy="476250"/>
          </a:xfrm>
        </p:spPr>
        <p:txBody>
          <a:bodyPr/>
          <a:lstStyle>
            <a:lvl1pPr>
              <a:defRPr/>
            </a:lvl1pPr>
          </a:lstStyle>
          <a:p>
            <a:fld id="{1BA001D3-F9CC-4A7A-8880-B73432A071D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26354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838200" y="6245225"/>
            <a:ext cx="1901825" cy="476250"/>
          </a:xfrm>
        </p:spPr>
        <p:txBody>
          <a:bodyPr/>
          <a:lstStyle>
            <a:lvl1pPr>
              <a:defRPr/>
            </a:lvl1pPr>
          </a:lstStyle>
          <a:p>
            <a:endParaRPr lang="en-US">
              <a:solidFill>
                <a:srgbClr val="FFFFFF"/>
              </a:solidFill>
            </a:endParaRPr>
          </a:p>
        </p:txBody>
      </p:sp>
      <p:sp>
        <p:nvSpPr>
          <p:cNvPr id="7" name="Footer Placeholder 6"/>
          <p:cNvSpPr>
            <a:spLocks noGrp="1"/>
          </p:cNvSpPr>
          <p:nvPr>
            <p:ph type="ftr" sz="quarter" idx="11"/>
          </p:nvPr>
        </p:nvSpPr>
        <p:spPr>
          <a:xfrm>
            <a:off x="3429000" y="6245225"/>
            <a:ext cx="2895600" cy="476250"/>
          </a:xfrm>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2"/>
          </p:nvPr>
        </p:nvSpPr>
        <p:spPr>
          <a:xfrm>
            <a:off x="6937375" y="6245225"/>
            <a:ext cx="1901825" cy="476250"/>
          </a:xfrm>
        </p:spPr>
        <p:txBody>
          <a:bodyPr/>
          <a:lstStyle>
            <a:lvl1pPr>
              <a:defRPr/>
            </a:lvl1pPr>
          </a:lstStyle>
          <a:p>
            <a:fld id="{7399EE62-5AA5-4E23-8F38-A596E0C0B8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39792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838200" y="6245225"/>
            <a:ext cx="1901825"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4290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937375" y="6245225"/>
            <a:ext cx="1901825" cy="476250"/>
          </a:xfrm>
        </p:spPr>
        <p:txBody>
          <a:bodyPr/>
          <a:lstStyle>
            <a:lvl1pPr>
              <a:defRPr/>
            </a:lvl1pPr>
          </a:lstStyle>
          <a:p>
            <a:fld id="{D574528A-EBD2-4A68-BEC6-2F343315A0D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9993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7CA782C-3F96-48EC-A8DA-8769F00159CD}" type="datetimeFigureOut">
              <a:rPr lang="en-CA" smtClean="0"/>
              <a:t>15/01/2012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0F060B-636E-47D7-BE6E-E522F4056481}" type="slidenum">
              <a:rPr lang="en-CA" smtClean="0"/>
              <a:t>‹#›</a:t>
            </a:fld>
            <a:endParaRPr lang="en-CA"/>
          </a:p>
        </p:txBody>
      </p:sp>
    </p:spTree>
    <p:extLst>
      <p:ext uri="{BB962C8B-B14F-4D97-AF65-F5344CB8AC3E}">
        <p14:creationId xmlns:p14="http://schemas.microsoft.com/office/powerpoint/2010/main" val="1924192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8370" name="Group 2"/>
          <p:cNvGrpSpPr>
            <a:grpSpLocks/>
          </p:cNvGrpSpPr>
          <p:nvPr/>
        </p:nvGrpSpPr>
        <p:grpSpPr bwMode="auto">
          <a:xfrm>
            <a:off x="319088" y="1752600"/>
            <a:ext cx="8824912" cy="5129213"/>
            <a:chOff x="201" y="1104"/>
            <a:chExt cx="5559" cy="3231"/>
          </a:xfrm>
        </p:grpSpPr>
        <p:sp>
          <p:nvSpPr>
            <p:cNvPr id="58371"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8372"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8373"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8374"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8375"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8376"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grpSp>
      <p:sp>
        <p:nvSpPr>
          <p:cNvPr id="58377"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smtClean="0"/>
              <a:t>Click to edit Master title style</a:t>
            </a:r>
          </a:p>
        </p:txBody>
      </p:sp>
      <p:sp>
        <p:nvSpPr>
          <p:cNvPr id="583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58379" name="Rectangle 11"/>
          <p:cNvSpPr>
            <a:spLocks noGrp="1" noChangeArrowheads="1"/>
          </p:cNvSpPr>
          <p:nvPr>
            <p:ph type="dt" sz="quarter" idx="2"/>
          </p:nvPr>
        </p:nvSpPr>
        <p:spPr>
          <a:xfrm>
            <a:off x="990600" y="6245225"/>
            <a:ext cx="1901825" cy="476250"/>
          </a:xfrm>
        </p:spPr>
        <p:txBody>
          <a:bodyPr/>
          <a:lstStyle>
            <a:lvl1pPr>
              <a:defRPr/>
            </a:lvl1pPr>
          </a:lstStyle>
          <a:p>
            <a:endParaRPr lang="en-US">
              <a:solidFill>
                <a:srgbClr val="FFFFFF"/>
              </a:solidFill>
            </a:endParaRPr>
          </a:p>
        </p:txBody>
      </p:sp>
      <p:sp>
        <p:nvSpPr>
          <p:cNvPr id="58380" name="Rectangle 12"/>
          <p:cNvSpPr>
            <a:spLocks noGrp="1" noChangeArrowheads="1"/>
          </p:cNvSpPr>
          <p:nvPr>
            <p:ph type="ftr" sz="quarter" idx="3"/>
          </p:nvPr>
        </p:nvSpPr>
        <p:spPr>
          <a:xfrm>
            <a:off x="3468688" y="6245225"/>
            <a:ext cx="2895600" cy="476250"/>
          </a:xfrm>
        </p:spPr>
        <p:txBody>
          <a:bodyPr/>
          <a:lstStyle>
            <a:lvl1pPr>
              <a:defRPr/>
            </a:lvl1pPr>
          </a:lstStyle>
          <a:p>
            <a:endParaRPr lang="en-US">
              <a:solidFill>
                <a:srgbClr val="FFFFFF"/>
              </a:solidFill>
            </a:endParaRPr>
          </a:p>
        </p:txBody>
      </p:sp>
      <p:sp>
        <p:nvSpPr>
          <p:cNvPr id="58381" name="Rectangle 13"/>
          <p:cNvSpPr>
            <a:spLocks noGrp="1" noChangeArrowheads="1"/>
          </p:cNvSpPr>
          <p:nvPr>
            <p:ph type="sldNum" sz="quarter" idx="4"/>
          </p:nvPr>
        </p:nvSpPr>
        <p:spPr/>
        <p:txBody>
          <a:bodyPr/>
          <a:lstStyle>
            <a:lvl1pPr>
              <a:defRPr/>
            </a:lvl1pPr>
          </a:lstStyle>
          <a:p>
            <a:fld id="{7C818ABF-E795-4DDB-9679-BE68739ABEB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22071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66844B6-DEA2-4407-8F23-1B5C72F264B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04055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5D22C82-5B7D-40B0-93DE-FD657494D13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91984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AC09E7E-B37C-4579-B20B-418209CC7B2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9812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D19449B4-5283-4498-A7BF-712EE676CA3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056811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784407E-8324-407C-B451-CAA242E43A5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284324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25F53F96-1F59-4441-B879-1726C5B968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260766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85F6E5D-F147-408E-8E3C-E9D4991D0C7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169299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D150BBB-0EF4-4227-B556-22AE5B29D6C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812543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7E8D18B-5EB0-4B4E-A0AF-2410B43E603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4229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7CA782C-3F96-48EC-A8DA-8769F00159CD}" type="datetimeFigureOut">
              <a:rPr lang="en-CA" smtClean="0"/>
              <a:t>15/01/2012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50F060B-636E-47D7-BE6E-E522F4056481}" type="slidenum">
              <a:rPr lang="en-CA" smtClean="0"/>
              <a:t>‹#›</a:t>
            </a:fld>
            <a:endParaRPr lang="en-CA"/>
          </a:p>
        </p:txBody>
      </p:sp>
    </p:spTree>
    <p:extLst>
      <p:ext uri="{BB962C8B-B14F-4D97-AF65-F5344CB8AC3E}">
        <p14:creationId xmlns:p14="http://schemas.microsoft.com/office/powerpoint/2010/main" val="1236405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A470BD9-30A6-4658-8914-46A3968D87B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392383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838200" y="6245225"/>
            <a:ext cx="1901825"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4290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937375" y="6245225"/>
            <a:ext cx="1901825" cy="476250"/>
          </a:xfrm>
        </p:spPr>
        <p:txBody>
          <a:bodyPr/>
          <a:lstStyle>
            <a:lvl1pPr>
              <a:defRPr/>
            </a:lvl1pPr>
          </a:lstStyle>
          <a:p>
            <a:fld id="{1BA001D3-F9CC-4A7A-8880-B73432A071D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164054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838200" y="6245225"/>
            <a:ext cx="1901825" cy="476250"/>
          </a:xfrm>
        </p:spPr>
        <p:txBody>
          <a:bodyPr/>
          <a:lstStyle>
            <a:lvl1pPr>
              <a:defRPr/>
            </a:lvl1pPr>
          </a:lstStyle>
          <a:p>
            <a:endParaRPr lang="en-US">
              <a:solidFill>
                <a:srgbClr val="FFFFFF"/>
              </a:solidFill>
            </a:endParaRPr>
          </a:p>
        </p:txBody>
      </p:sp>
      <p:sp>
        <p:nvSpPr>
          <p:cNvPr id="7" name="Footer Placeholder 6"/>
          <p:cNvSpPr>
            <a:spLocks noGrp="1"/>
          </p:cNvSpPr>
          <p:nvPr>
            <p:ph type="ftr" sz="quarter" idx="11"/>
          </p:nvPr>
        </p:nvSpPr>
        <p:spPr>
          <a:xfrm>
            <a:off x="3429000" y="6245225"/>
            <a:ext cx="2895600" cy="476250"/>
          </a:xfrm>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2"/>
          </p:nvPr>
        </p:nvSpPr>
        <p:spPr>
          <a:xfrm>
            <a:off x="6937375" y="6245225"/>
            <a:ext cx="1901825" cy="476250"/>
          </a:xfrm>
        </p:spPr>
        <p:txBody>
          <a:bodyPr/>
          <a:lstStyle>
            <a:lvl1pPr>
              <a:defRPr/>
            </a:lvl1pPr>
          </a:lstStyle>
          <a:p>
            <a:fld id="{7399EE62-5AA5-4E23-8F38-A596E0C0B8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411974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838200" y="6245225"/>
            <a:ext cx="1901825"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4290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937375" y="6245225"/>
            <a:ext cx="1901825" cy="476250"/>
          </a:xfrm>
        </p:spPr>
        <p:txBody>
          <a:bodyPr/>
          <a:lstStyle>
            <a:lvl1pPr>
              <a:defRPr/>
            </a:lvl1pPr>
          </a:lstStyle>
          <a:p>
            <a:fld id="{D574528A-EBD2-4A68-BEC6-2F343315A0D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431208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EC34C9-24EA-40C7-93D1-D0E7FCE343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17076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F50E75-83F6-43F4-8E09-471BD6F42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29517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94C1CA-1809-4EF6-ACA0-3B7EFD068A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28608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3607270-4DEA-4D92-9AB0-F19F9214F1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9206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4E7CCD2-FF2A-4943-B1AF-D90AC2C80C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43103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09CDB00-A1CA-4457-9F91-6E06CB64D8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9352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7CA782C-3F96-48EC-A8DA-8769F00159CD}" type="datetimeFigureOut">
              <a:rPr lang="en-CA" smtClean="0"/>
              <a:t>15/01/2012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50F060B-636E-47D7-BE6E-E522F4056481}" type="slidenum">
              <a:rPr lang="en-CA" smtClean="0"/>
              <a:t>‹#›</a:t>
            </a:fld>
            <a:endParaRPr lang="en-CA"/>
          </a:p>
        </p:txBody>
      </p:sp>
    </p:spTree>
    <p:extLst>
      <p:ext uri="{BB962C8B-B14F-4D97-AF65-F5344CB8AC3E}">
        <p14:creationId xmlns:p14="http://schemas.microsoft.com/office/powerpoint/2010/main" val="23925302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F30048B-D4A5-4C6A-89CD-DBF8B8A79B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7723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F210040-095A-4019-9191-B4B4BC6431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72563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2192E9F-4842-437F-AFD8-8CB7C1D114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22003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788C99-269C-4D98-83CD-28A5A5006C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62127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392125-1E2F-4844-9067-116E9D4701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07358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36D7713-EC9A-4A6A-B795-E7865DF5A1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22552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EC34C9-24EA-40C7-93D1-D0E7FCE343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76898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F50E75-83F6-43F4-8E09-471BD6F42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19113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94C1CA-1809-4EF6-ACA0-3B7EFD068A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65780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3607270-4DEA-4D92-9AB0-F19F9214F1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0666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A782C-3F96-48EC-A8DA-8769F00159CD}" type="datetimeFigureOut">
              <a:rPr lang="en-CA" smtClean="0"/>
              <a:t>15/01/2012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50F060B-636E-47D7-BE6E-E522F4056481}" type="slidenum">
              <a:rPr lang="en-CA" smtClean="0"/>
              <a:t>‹#›</a:t>
            </a:fld>
            <a:endParaRPr lang="en-CA"/>
          </a:p>
        </p:txBody>
      </p:sp>
    </p:spTree>
    <p:extLst>
      <p:ext uri="{BB962C8B-B14F-4D97-AF65-F5344CB8AC3E}">
        <p14:creationId xmlns:p14="http://schemas.microsoft.com/office/powerpoint/2010/main" val="18473384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4E7CCD2-FF2A-4943-B1AF-D90AC2C80C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0340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09CDB00-A1CA-4457-9F91-6E06CB64D8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64081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F30048B-D4A5-4C6A-89CD-DBF8B8A79B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99373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F210040-095A-4019-9191-B4B4BC6431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33905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2192E9F-4842-437F-AFD8-8CB7C1D114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83062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788C99-269C-4D98-83CD-28A5A5006C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21416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392125-1E2F-4844-9067-116E9D4701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33626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36D7713-EC9A-4A6A-B795-E7865DF5A1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05460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EC34C9-24EA-40C7-93D1-D0E7FCE343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13089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F50E75-83F6-43F4-8E09-471BD6F42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77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A782C-3F96-48EC-A8DA-8769F00159CD}" type="datetimeFigureOut">
              <a:rPr lang="en-CA" smtClean="0"/>
              <a:t>15/01/2012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0F060B-636E-47D7-BE6E-E522F4056481}" type="slidenum">
              <a:rPr lang="en-CA" smtClean="0"/>
              <a:t>‹#›</a:t>
            </a:fld>
            <a:endParaRPr lang="en-CA"/>
          </a:p>
        </p:txBody>
      </p:sp>
    </p:spTree>
    <p:extLst>
      <p:ext uri="{BB962C8B-B14F-4D97-AF65-F5344CB8AC3E}">
        <p14:creationId xmlns:p14="http://schemas.microsoft.com/office/powerpoint/2010/main" val="39971311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94C1CA-1809-4EF6-ACA0-3B7EFD068A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42562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3607270-4DEA-4D92-9AB0-F19F9214F1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26195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4E7CCD2-FF2A-4943-B1AF-D90AC2C80C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50238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09CDB00-A1CA-4457-9F91-6E06CB64D8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8179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F30048B-D4A5-4C6A-89CD-DBF8B8A79B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66090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F210040-095A-4019-9191-B4B4BC6431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172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2192E9F-4842-437F-AFD8-8CB7C1D114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34480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788C99-269C-4D98-83CD-28A5A5006C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68298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392125-1E2F-4844-9067-116E9D4701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53963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36D7713-EC9A-4A6A-B795-E7865DF5A1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271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A782C-3F96-48EC-A8DA-8769F00159CD}" type="datetimeFigureOut">
              <a:rPr lang="en-CA" smtClean="0"/>
              <a:t>15/01/2012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0F060B-636E-47D7-BE6E-E522F4056481}" type="slidenum">
              <a:rPr lang="en-CA" smtClean="0"/>
              <a:t>‹#›</a:t>
            </a:fld>
            <a:endParaRPr lang="en-CA"/>
          </a:p>
        </p:txBody>
      </p:sp>
    </p:spTree>
    <p:extLst>
      <p:ext uri="{BB962C8B-B14F-4D97-AF65-F5344CB8AC3E}">
        <p14:creationId xmlns:p14="http://schemas.microsoft.com/office/powerpoint/2010/main" val="29600785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43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6" name="Rectangle 6"/>
          <p:cNvSpPr>
            <a:spLocks noGrp="1" noChangeArrowheads="1"/>
          </p:cNvSpPr>
          <p:nvPr>
            <p:ph type="sldNum" sz="quarter" idx="12"/>
          </p:nvPr>
        </p:nvSpPr>
        <p:spPr>
          <a:ln/>
        </p:spPr>
        <p:txBody>
          <a:bodyPr/>
          <a:lstStyle>
            <a:lvl1pPr>
              <a:defRPr/>
            </a:lvl1pPr>
          </a:lstStyle>
          <a:p>
            <a:fld id="{DAACD23C-4661-4DA6-98C4-9F6FE116DB30}"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5991941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6" name="Rectangle 6"/>
          <p:cNvSpPr>
            <a:spLocks noGrp="1" noChangeArrowheads="1"/>
          </p:cNvSpPr>
          <p:nvPr>
            <p:ph type="sldNum" sz="quarter" idx="12"/>
          </p:nvPr>
        </p:nvSpPr>
        <p:spPr>
          <a:ln/>
        </p:spPr>
        <p:txBody>
          <a:bodyPr/>
          <a:lstStyle>
            <a:lvl1pPr>
              <a:defRPr/>
            </a:lvl1pPr>
          </a:lstStyle>
          <a:p>
            <a:fld id="{8CDA25C5-C0BB-42B6-8583-14447DF1642D}"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13179921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6" name="Rectangle 6"/>
          <p:cNvSpPr>
            <a:spLocks noGrp="1" noChangeArrowheads="1"/>
          </p:cNvSpPr>
          <p:nvPr>
            <p:ph type="sldNum" sz="quarter" idx="12"/>
          </p:nvPr>
        </p:nvSpPr>
        <p:spPr>
          <a:ln/>
        </p:spPr>
        <p:txBody>
          <a:bodyPr/>
          <a:lstStyle>
            <a:lvl1pPr>
              <a:defRPr/>
            </a:lvl1pPr>
          </a:lstStyle>
          <a:p>
            <a:fld id="{51174EC0-A5E4-4636-BE05-6D7F27CAAE88}"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9118917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7" name="Rectangle 6"/>
          <p:cNvSpPr>
            <a:spLocks noGrp="1" noChangeArrowheads="1"/>
          </p:cNvSpPr>
          <p:nvPr>
            <p:ph type="sldNum" sz="quarter" idx="12"/>
          </p:nvPr>
        </p:nvSpPr>
        <p:spPr>
          <a:ln/>
        </p:spPr>
        <p:txBody>
          <a:bodyPr/>
          <a:lstStyle>
            <a:lvl1pPr>
              <a:defRPr/>
            </a:lvl1pPr>
          </a:lstStyle>
          <a:p>
            <a:fld id="{38C96283-A912-4C57-8CAC-78E9045B6BF4}"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27644810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9" name="Rectangle 6"/>
          <p:cNvSpPr>
            <a:spLocks noGrp="1" noChangeArrowheads="1"/>
          </p:cNvSpPr>
          <p:nvPr>
            <p:ph type="sldNum" sz="quarter" idx="12"/>
          </p:nvPr>
        </p:nvSpPr>
        <p:spPr>
          <a:ln/>
        </p:spPr>
        <p:txBody>
          <a:bodyPr/>
          <a:lstStyle>
            <a:lvl1pPr>
              <a:defRPr/>
            </a:lvl1pPr>
          </a:lstStyle>
          <a:p>
            <a:fld id="{6F3BB430-BC35-4014-A777-D1C17CC20B53}"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32008259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5" name="Rectangle 6"/>
          <p:cNvSpPr>
            <a:spLocks noGrp="1" noChangeArrowheads="1"/>
          </p:cNvSpPr>
          <p:nvPr>
            <p:ph type="sldNum" sz="quarter" idx="12"/>
          </p:nvPr>
        </p:nvSpPr>
        <p:spPr>
          <a:ln/>
        </p:spPr>
        <p:txBody>
          <a:bodyPr/>
          <a:lstStyle>
            <a:lvl1pPr>
              <a:defRPr/>
            </a:lvl1pPr>
          </a:lstStyle>
          <a:p>
            <a:fld id="{1CB2F5F6-8466-4279-A4F0-EEFED48FEE9D}"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993978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4" name="Rectangle 6"/>
          <p:cNvSpPr>
            <a:spLocks noGrp="1" noChangeArrowheads="1"/>
          </p:cNvSpPr>
          <p:nvPr>
            <p:ph type="sldNum" sz="quarter" idx="12"/>
          </p:nvPr>
        </p:nvSpPr>
        <p:spPr>
          <a:ln/>
        </p:spPr>
        <p:txBody>
          <a:bodyPr/>
          <a:lstStyle>
            <a:lvl1pPr>
              <a:defRPr/>
            </a:lvl1pPr>
          </a:lstStyle>
          <a:p>
            <a:fld id="{3DE425C7-13F8-48C1-9817-BC448925DE31}"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29579936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7" name="Rectangle 6"/>
          <p:cNvSpPr>
            <a:spLocks noGrp="1" noChangeArrowheads="1"/>
          </p:cNvSpPr>
          <p:nvPr>
            <p:ph type="sldNum" sz="quarter" idx="12"/>
          </p:nvPr>
        </p:nvSpPr>
        <p:spPr>
          <a:ln/>
        </p:spPr>
        <p:txBody>
          <a:bodyPr/>
          <a:lstStyle>
            <a:lvl1pPr>
              <a:defRPr/>
            </a:lvl1pPr>
          </a:lstStyle>
          <a:p>
            <a:fld id="{84E29845-8A80-4CAE-8850-306D1A2D184D}"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21244394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7" name="Rectangle 6"/>
          <p:cNvSpPr>
            <a:spLocks noGrp="1" noChangeArrowheads="1"/>
          </p:cNvSpPr>
          <p:nvPr>
            <p:ph type="sldNum" sz="quarter" idx="12"/>
          </p:nvPr>
        </p:nvSpPr>
        <p:spPr>
          <a:ln/>
        </p:spPr>
        <p:txBody>
          <a:bodyPr/>
          <a:lstStyle>
            <a:lvl1pPr>
              <a:defRPr/>
            </a:lvl1pPr>
          </a:lstStyle>
          <a:p>
            <a:fld id="{95BCE7D7-D65E-45DB-A036-A64F376C893E}"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6742762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C1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C1F00"/>
              </a:solidFill>
            </a:endParaRPr>
          </a:p>
        </p:txBody>
      </p:sp>
      <p:sp>
        <p:nvSpPr>
          <p:cNvPr id="6" name="Rectangle 6"/>
          <p:cNvSpPr>
            <a:spLocks noGrp="1" noChangeArrowheads="1"/>
          </p:cNvSpPr>
          <p:nvPr>
            <p:ph type="sldNum" sz="quarter" idx="12"/>
          </p:nvPr>
        </p:nvSpPr>
        <p:spPr>
          <a:ln/>
        </p:spPr>
        <p:txBody>
          <a:bodyPr/>
          <a:lstStyle>
            <a:lvl1pPr>
              <a:defRPr/>
            </a:lvl1pPr>
          </a:lstStyle>
          <a:p>
            <a:fld id="{EA5A90A6-40A6-4FD5-BFA5-D43B026CF215}" type="slidenum">
              <a:rPr lang="en-US">
                <a:solidFill>
                  <a:srgbClr val="5C1F00"/>
                </a:solidFill>
              </a:rPr>
              <a:pPr/>
              <a:t>‹#›</a:t>
            </a:fld>
            <a:endParaRPr lang="en-US">
              <a:solidFill>
                <a:srgbClr val="5C1F00"/>
              </a:solidFill>
            </a:endParaRPr>
          </a:p>
        </p:txBody>
      </p:sp>
    </p:spTree>
    <p:extLst>
      <p:ext uri="{BB962C8B-B14F-4D97-AF65-F5344CB8AC3E}">
        <p14:creationId xmlns:p14="http://schemas.microsoft.com/office/powerpoint/2010/main" val="270364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2.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theme" Target="../theme/theme13.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theme" Target="../theme/theme14.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theme" Target="../theme/theme15.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theme" Target="../theme/theme16.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5" Type="http://schemas.openxmlformats.org/officeDocument/2006/relationships/slideLayout" Target="../slideLayouts/slideLayout21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theme" Target="../theme/theme17.xml"/><Relationship Id="rId2" Type="http://schemas.openxmlformats.org/officeDocument/2006/relationships/slideLayout" Target="../slideLayouts/slideLayout218.xml"/><Relationship Id="rId16" Type="http://schemas.openxmlformats.org/officeDocument/2006/relationships/slideLayout" Target="../slideLayouts/slideLayout232.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7.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A782C-3F96-48EC-A8DA-8769F00159CD}" type="datetimeFigureOut">
              <a:rPr lang="en-CA" smtClean="0"/>
              <a:t>15/01/2012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F060B-636E-47D7-BE6E-E522F4056481}" type="slidenum">
              <a:rPr lang="en-CA" smtClean="0"/>
              <a:t>‹#›</a:t>
            </a:fld>
            <a:endParaRPr lang="en-CA"/>
          </a:p>
        </p:txBody>
      </p:sp>
    </p:spTree>
    <p:extLst>
      <p:ext uri="{BB962C8B-B14F-4D97-AF65-F5344CB8AC3E}">
        <p14:creationId xmlns:p14="http://schemas.microsoft.com/office/powerpoint/2010/main" val="304279010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eaLnBrk="0" fontAlgn="base" hangingPunct="0">
              <a:spcBef>
                <a:spcPct val="0"/>
              </a:spcBef>
              <a:spcAft>
                <a:spcPct val="0"/>
              </a:spcAft>
              <a:defRPr/>
            </a:pPr>
            <a:endParaRPr lang="en-US">
              <a:solidFill>
                <a:srgbClr val="5C1F00"/>
              </a:solidFill>
            </a:endParaRPr>
          </a:p>
        </p:txBody>
      </p:sp>
      <p:sp>
        <p:nvSpPr>
          <p:cNvPr id="133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eaLnBrk="0" fontAlgn="base" hangingPunct="0">
              <a:spcBef>
                <a:spcPct val="0"/>
              </a:spcBef>
              <a:spcAft>
                <a:spcPct val="0"/>
              </a:spcAft>
              <a:defRPr/>
            </a:pPr>
            <a:endParaRPr lang="en-US">
              <a:solidFill>
                <a:srgbClr val="5C1F00"/>
              </a:solidFill>
            </a:endParaRPr>
          </a:p>
        </p:txBody>
      </p:sp>
      <p:sp>
        <p:nvSpPr>
          <p:cNvPr id="133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Osaka" charset="-128"/>
              </a:defRPr>
            </a:lvl1pPr>
          </a:lstStyle>
          <a:p>
            <a:pPr eaLnBrk="0" fontAlgn="base" hangingPunct="0">
              <a:spcBef>
                <a:spcPct val="0"/>
              </a:spcBef>
              <a:spcAft>
                <a:spcPct val="0"/>
              </a:spcAft>
            </a:pPr>
            <a:fld id="{24E537CF-3275-4E7E-B64C-F9800BCA3342}" type="slidenum">
              <a:rPr lang="en-US">
                <a:solidFill>
                  <a:srgbClr val="5C1F00"/>
                </a:solidFill>
              </a:rPr>
              <a:pPr eaLnBrk="0" fontAlgn="base" hangingPunct="0">
                <a:spcBef>
                  <a:spcPct val="0"/>
                </a:spcBef>
                <a:spcAft>
                  <a:spcPct val="0"/>
                </a:spcAft>
              </a:pPr>
              <a:t>‹#›</a:t>
            </a:fld>
            <a:endParaRPr lang="en-US">
              <a:solidFill>
                <a:srgbClr val="5C1F00"/>
              </a:solidFill>
            </a:endParaRPr>
          </a:p>
        </p:txBody>
      </p:sp>
    </p:spTree>
    <p:extLst>
      <p:ext uri="{BB962C8B-B14F-4D97-AF65-F5344CB8AC3E}">
        <p14:creationId xmlns:p14="http://schemas.microsoft.com/office/powerpoint/2010/main" val="548495133"/>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14CDA30-3D13-44B1-8152-D73E9471DE37}"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25670493"/>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cs typeface="ＭＳ Ｐゴシック" charset="-128"/>
              </a:defRPr>
            </a:lvl1pPr>
          </a:lstStyle>
          <a:p>
            <a:pPr fontAlgn="base">
              <a:spcBef>
                <a:spcPct val="0"/>
              </a:spcBef>
              <a:spcAft>
                <a:spcPct val="0"/>
              </a:spcAft>
              <a:defRPr/>
            </a:pPr>
            <a:endParaRPr lang="en-US">
              <a:solidFill>
                <a:srgbClr val="000000"/>
              </a:solidFill>
              <a:ea typeface="ＭＳ Ｐゴシック"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cs typeface="ＭＳ Ｐゴシック" charset="-128"/>
              </a:defRPr>
            </a:lvl1pPr>
          </a:lstStyle>
          <a:p>
            <a:pPr fontAlgn="base">
              <a:spcBef>
                <a:spcPct val="0"/>
              </a:spcBef>
              <a:spcAft>
                <a:spcPct val="0"/>
              </a:spcAft>
              <a:defRPr/>
            </a:pPr>
            <a:endParaRPr lang="en-US">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E203B54-EC7D-41E1-B800-1C54CF7AC4D3}" type="slidenum">
              <a:rPr lang="en-US">
                <a:solidFill>
                  <a:srgbClr val="000000"/>
                </a:solidFill>
                <a:ea typeface="ＭＳ Ｐゴシック" charset="-128"/>
              </a:rPr>
              <a:pPr fontAlgn="base">
                <a:spcBef>
                  <a:spcPct val="0"/>
                </a:spcBef>
                <a:spcAft>
                  <a:spcPct val="0"/>
                </a:spcAft>
              </a:pPr>
              <a:t>‹#›</a:t>
            </a:fld>
            <a:endParaRPr lang="en-US">
              <a:solidFill>
                <a:srgbClr val="000000"/>
              </a:solidFill>
              <a:ea typeface="ＭＳ Ｐゴシック" charset="-128"/>
            </a:endParaRPr>
          </a:p>
        </p:txBody>
      </p:sp>
    </p:spTree>
    <p:extLst>
      <p:ext uri="{BB962C8B-B14F-4D97-AF65-F5344CB8AC3E}">
        <p14:creationId xmlns:p14="http://schemas.microsoft.com/office/powerpoint/2010/main" val="2152852846"/>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New Roman"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New Roman"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New Roman"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New Roman"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Times New Roman" pitchFamily="-65" charset="0"/>
        </a:defRPr>
      </a:lvl6pPr>
      <a:lvl7pPr marL="914400" algn="ctr" rtl="0" fontAlgn="base">
        <a:spcBef>
          <a:spcPct val="0"/>
        </a:spcBef>
        <a:spcAft>
          <a:spcPct val="0"/>
        </a:spcAft>
        <a:defRPr sz="4400">
          <a:solidFill>
            <a:schemeClr val="tx2"/>
          </a:solidFill>
          <a:latin typeface="Times New Roman" pitchFamily="-65" charset="0"/>
        </a:defRPr>
      </a:lvl7pPr>
      <a:lvl8pPr marL="1371600" algn="ctr" rtl="0" fontAlgn="base">
        <a:spcBef>
          <a:spcPct val="0"/>
        </a:spcBef>
        <a:spcAft>
          <a:spcPct val="0"/>
        </a:spcAft>
        <a:defRPr sz="4400">
          <a:solidFill>
            <a:schemeClr val="tx2"/>
          </a:solidFill>
          <a:latin typeface="Times New Roman" pitchFamily="-65" charset="0"/>
        </a:defRPr>
      </a:lvl8pPr>
      <a:lvl9pPr marL="1828800" algn="ctr" rtl="0" fontAlgn="base">
        <a:spcBef>
          <a:spcPct val="0"/>
        </a:spcBef>
        <a:spcAft>
          <a:spcPct val="0"/>
        </a:spcAft>
        <a:defRPr sz="4400">
          <a:solidFill>
            <a:schemeClr val="tx2"/>
          </a:solidFill>
          <a:latin typeface="Times New Roman"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52B44455-71F5-49C4-92D8-EF49A4B0DECF}"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536972888"/>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52B44455-71F5-49C4-92D8-EF49A4B0DECF}"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623491264"/>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52B44455-71F5-49C4-92D8-EF49A4B0DECF}"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423698414"/>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 id="2147484058" r:id="rId15"/>
    <p:sldLayoutId id="2147484059" r:id="rId16"/>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52B44455-71F5-49C4-92D8-EF49A4B0DECF}"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90635302"/>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52B44455-71F5-49C4-92D8-EF49A4B0DECF}"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724250400"/>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57346" name="Group 2"/>
          <p:cNvGrpSpPr>
            <a:grpSpLocks/>
          </p:cNvGrpSpPr>
          <p:nvPr/>
        </p:nvGrpSpPr>
        <p:grpSpPr bwMode="auto">
          <a:xfrm>
            <a:off x="319088" y="1828800"/>
            <a:ext cx="8824912" cy="5029200"/>
            <a:chOff x="201" y="1152"/>
            <a:chExt cx="5559" cy="3168"/>
          </a:xfrm>
        </p:grpSpPr>
        <p:sp>
          <p:nvSpPr>
            <p:cNvPr id="57347"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7348"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7349"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7350"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7351"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7352"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7353"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7354"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grpSp>
      <p:sp>
        <p:nvSpPr>
          <p:cNvPr id="57355"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latin typeface="Arial" charset="0"/>
            </a:endParaRPr>
          </a:p>
        </p:txBody>
      </p:sp>
      <p:sp>
        <p:nvSpPr>
          <p:cNvPr id="57356"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latin typeface="Arial" charset="0"/>
            </a:endParaRPr>
          </a:p>
        </p:txBody>
      </p:sp>
      <p:sp>
        <p:nvSpPr>
          <p:cNvPr id="57357"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pPr>
            <a:fld id="{C4FA1E5C-25D8-48A7-AFDF-B3908630B383}" type="slidenum">
              <a:rPr lang="en-US">
                <a:solidFill>
                  <a:srgbClr val="FFFFFF"/>
                </a:solidFill>
                <a:latin typeface="Arial" charset="0"/>
              </a:rPr>
              <a:pPr fontAlgn="base">
                <a:spcBef>
                  <a:spcPct val="0"/>
                </a:spcBef>
                <a:spcAft>
                  <a:spcPct val="0"/>
                </a:spcAft>
              </a:pPr>
              <a:t>‹#›</a:t>
            </a:fld>
            <a:endParaRPr lang="en-US">
              <a:solidFill>
                <a:srgbClr val="FFFFFF"/>
              </a:solidFill>
              <a:latin typeface="Arial" charset="0"/>
            </a:endParaRPr>
          </a:p>
        </p:txBody>
      </p:sp>
      <p:sp>
        <p:nvSpPr>
          <p:cNvPr id="57358"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59"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499476890"/>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57346" name="Group 2"/>
          <p:cNvGrpSpPr>
            <a:grpSpLocks/>
          </p:cNvGrpSpPr>
          <p:nvPr/>
        </p:nvGrpSpPr>
        <p:grpSpPr bwMode="auto">
          <a:xfrm>
            <a:off x="319088" y="1828800"/>
            <a:ext cx="8824912" cy="5029200"/>
            <a:chOff x="201" y="1152"/>
            <a:chExt cx="5559" cy="3168"/>
          </a:xfrm>
        </p:grpSpPr>
        <p:sp>
          <p:nvSpPr>
            <p:cNvPr id="57347"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7348"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7349"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7350"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7351"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7352"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7353"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7354"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grpSp>
      <p:sp>
        <p:nvSpPr>
          <p:cNvPr id="57355"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latin typeface="Arial" charset="0"/>
            </a:endParaRPr>
          </a:p>
        </p:txBody>
      </p:sp>
      <p:sp>
        <p:nvSpPr>
          <p:cNvPr id="57356"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latin typeface="Arial" charset="0"/>
            </a:endParaRPr>
          </a:p>
        </p:txBody>
      </p:sp>
      <p:sp>
        <p:nvSpPr>
          <p:cNvPr id="57357"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pPr>
            <a:fld id="{C4FA1E5C-25D8-48A7-AFDF-B3908630B383}" type="slidenum">
              <a:rPr lang="en-US">
                <a:solidFill>
                  <a:srgbClr val="FFFFFF"/>
                </a:solidFill>
                <a:latin typeface="Arial" charset="0"/>
              </a:rPr>
              <a:pPr fontAlgn="base">
                <a:spcBef>
                  <a:spcPct val="0"/>
                </a:spcBef>
                <a:spcAft>
                  <a:spcPct val="0"/>
                </a:spcAft>
              </a:pPr>
              <a:t>‹#›</a:t>
            </a:fld>
            <a:endParaRPr lang="en-US">
              <a:solidFill>
                <a:srgbClr val="FFFFFF"/>
              </a:solidFill>
              <a:latin typeface="Arial" charset="0"/>
            </a:endParaRPr>
          </a:p>
        </p:txBody>
      </p:sp>
      <p:sp>
        <p:nvSpPr>
          <p:cNvPr id="57358"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59"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056595587"/>
      </p:ext>
    </p:extLst>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57346" name="Group 2"/>
          <p:cNvGrpSpPr>
            <a:grpSpLocks/>
          </p:cNvGrpSpPr>
          <p:nvPr/>
        </p:nvGrpSpPr>
        <p:grpSpPr bwMode="auto">
          <a:xfrm>
            <a:off x="319088" y="1828800"/>
            <a:ext cx="8824912" cy="5029200"/>
            <a:chOff x="201" y="1152"/>
            <a:chExt cx="5559" cy="3168"/>
          </a:xfrm>
        </p:grpSpPr>
        <p:sp>
          <p:nvSpPr>
            <p:cNvPr id="57347"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7348"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7349"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7350"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7351"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7352"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7353"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sp>
          <p:nvSpPr>
            <p:cNvPr id="57354"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CA">
                <a:solidFill>
                  <a:srgbClr val="FFFFFF"/>
                </a:solidFill>
                <a:latin typeface="Arial" charset="0"/>
              </a:endParaRPr>
            </a:p>
          </p:txBody>
        </p:sp>
      </p:grpSp>
      <p:sp>
        <p:nvSpPr>
          <p:cNvPr id="57355"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latin typeface="Arial" charset="0"/>
            </a:endParaRPr>
          </a:p>
        </p:txBody>
      </p:sp>
      <p:sp>
        <p:nvSpPr>
          <p:cNvPr id="57356"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latin typeface="Arial" charset="0"/>
            </a:endParaRPr>
          </a:p>
        </p:txBody>
      </p:sp>
      <p:sp>
        <p:nvSpPr>
          <p:cNvPr id="57357"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pPr>
            <a:fld id="{C4FA1E5C-25D8-48A7-AFDF-B3908630B383}" type="slidenum">
              <a:rPr lang="en-US">
                <a:solidFill>
                  <a:srgbClr val="FFFFFF"/>
                </a:solidFill>
                <a:latin typeface="Arial" charset="0"/>
              </a:rPr>
              <a:pPr fontAlgn="base">
                <a:spcBef>
                  <a:spcPct val="0"/>
                </a:spcBef>
                <a:spcAft>
                  <a:spcPct val="0"/>
                </a:spcAft>
              </a:pPr>
              <a:t>‹#›</a:t>
            </a:fld>
            <a:endParaRPr lang="en-US">
              <a:solidFill>
                <a:srgbClr val="FFFFFF"/>
              </a:solidFill>
              <a:latin typeface="Arial" charset="0"/>
            </a:endParaRPr>
          </a:p>
        </p:txBody>
      </p:sp>
      <p:sp>
        <p:nvSpPr>
          <p:cNvPr id="57358"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59"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784392611"/>
      </p:ext>
    </p:extLst>
  </p:cSld>
  <p:clrMap bg1="dk2" tx1="lt1" bg2="dk1"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B430F34-0C47-493F-AA95-3FA55BA5E0D9}"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3848251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B430F34-0C47-493F-AA95-3FA55BA5E0D9}"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47224146"/>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B430F34-0C47-493F-AA95-3FA55BA5E0D9}"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4367820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eaLnBrk="0" fontAlgn="base" hangingPunct="0">
              <a:spcBef>
                <a:spcPct val="0"/>
              </a:spcBef>
              <a:spcAft>
                <a:spcPct val="0"/>
              </a:spcAft>
              <a:defRPr/>
            </a:pPr>
            <a:endParaRPr lang="en-US">
              <a:solidFill>
                <a:srgbClr val="5C1F00"/>
              </a:solidFill>
            </a:endParaRPr>
          </a:p>
        </p:txBody>
      </p:sp>
      <p:sp>
        <p:nvSpPr>
          <p:cNvPr id="133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eaLnBrk="0" fontAlgn="base" hangingPunct="0">
              <a:spcBef>
                <a:spcPct val="0"/>
              </a:spcBef>
              <a:spcAft>
                <a:spcPct val="0"/>
              </a:spcAft>
              <a:defRPr/>
            </a:pPr>
            <a:endParaRPr lang="en-US">
              <a:solidFill>
                <a:srgbClr val="5C1F00"/>
              </a:solidFill>
            </a:endParaRPr>
          </a:p>
        </p:txBody>
      </p:sp>
      <p:sp>
        <p:nvSpPr>
          <p:cNvPr id="133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Osaka" charset="-128"/>
              </a:defRPr>
            </a:lvl1pPr>
          </a:lstStyle>
          <a:p>
            <a:pPr eaLnBrk="0" fontAlgn="base" hangingPunct="0">
              <a:spcBef>
                <a:spcPct val="0"/>
              </a:spcBef>
              <a:spcAft>
                <a:spcPct val="0"/>
              </a:spcAft>
            </a:pPr>
            <a:fld id="{24E537CF-3275-4E7E-B64C-F9800BCA3342}" type="slidenum">
              <a:rPr lang="en-US">
                <a:solidFill>
                  <a:srgbClr val="5C1F00"/>
                </a:solidFill>
              </a:rPr>
              <a:pPr eaLnBrk="0" fontAlgn="base" hangingPunct="0">
                <a:spcBef>
                  <a:spcPct val="0"/>
                </a:spcBef>
                <a:spcAft>
                  <a:spcPct val="0"/>
                </a:spcAft>
              </a:pPr>
              <a:t>‹#›</a:t>
            </a:fld>
            <a:endParaRPr lang="en-US">
              <a:solidFill>
                <a:srgbClr val="5C1F00"/>
              </a:solidFill>
            </a:endParaRPr>
          </a:p>
        </p:txBody>
      </p:sp>
    </p:spTree>
    <p:extLst>
      <p:ext uri="{BB962C8B-B14F-4D97-AF65-F5344CB8AC3E}">
        <p14:creationId xmlns:p14="http://schemas.microsoft.com/office/powerpoint/2010/main" val="338242768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eaLnBrk="0" fontAlgn="base" hangingPunct="0">
              <a:spcBef>
                <a:spcPct val="0"/>
              </a:spcBef>
              <a:spcAft>
                <a:spcPct val="0"/>
              </a:spcAft>
              <a:defRPr/>
            </a:pPr>
            <a:endParaRPr lang="en-US">
              <a:solidFill>
                <a:srgbClr val="5C1F00"/>
              </a:solidFill>
            </a:endParaRPr>
          </a:p>
        </p:txBody>
      </p:sp>
      <p:sp>
        <p:nvSpPr>
          <p:cNvPr id="133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eaLnBrk="0" fontAlgn="base" hangingPunct="0">
              <a:spcBef>
                <a:spcPct val="0"/>
              </a:spcBef>
              <a:spcAft>
                <a:spcPct val="0"/>
              </a:spcAft>
              <a:defRPr/>
            </a:pPr>
            <a:endParaRPr lang="en-US">
              <a:solidFill>
                <a:srgbClr val="5C1F00"/>
              </a:solidFill>
            </a:endParaRPr>
          </a:p>
        </p:txBody>
      </p:sp>
      <p:sp>
        <p:nvSpPr>
          <p:cNvPr id="133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Osaka" charset="-128"/>
              </a:defRPr>
            </a:lvl1pPr>
          </a:lstStyle>
          <a:p>
            <a:pPr eaLnBrk="0" fontAlgn="base" hangingPunct="0">
              <a:spcBef>
                <a:spcPct val="0"/>
              </a:spcBef>
              <a:spcAft>
                <a:spcPct val="0"/>
              </a:spcAft>
            </a:pPr>
            <a:fld id="{24E537CF-3275-4E7E-B64C-F9800BCA3342}" type="slidenum">
              <a:rPr lang="en-US">
                <a:solidFill>
                  <a:srgbClr val="5C1F00"/>
                </a:solidFill>
              </a:rPr>
              <a:pPr eaLnBrk="0" fontAlgn="base" hangingPunct="0">
                <a:spcBef>
                  <a:spcPct val="0"/>
                </a:spcBef>
                <a:spcAft>
                  <a:spcPct val="0"/>
                </a:spcAft>
              </a:pPr>
              <a:t>‹#›</a:t>
            </a:fld>
            <a:endParaRPr lang="en-US">
              <a:solidFill>
                <a:srgbClr val="5C1F00"/>
              </a:solidFill>
            </a:endParaRPr>
          </a:p>
        </p:txBody>
      </p:sp>
    </p:spTree>
    <p:extLst>
      <p:ext uri="{BB962C8B-B14F-4D97-AF65-F5344CB8AC3E}">
        <p14:creationId xmlns:p14="http://schemas.microsoft.com/office/powerpoint/2010/main" val="3963126000"/>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wmf"/><Relationship Id="rId12" Type="http://schemas.openxmlformats.org/officeDocument/2006/relationships/image" Target="../media/image15.png"/><Relationship Id="rId2" Type="http://schemas.openxmlformats.org/officeDocument/2006/relationships/image" Target="../media/image5.png"/><Relationship Id="rId16" Type="http://schemas.openxmlformats.org/officeDocument/2006/relationships/image" Target="../media/image19.wmf"/><Relationship Id="rId1" Type="http://schemas.openxmlformats.org/officeDocument/2006/relationships/slideLayout" Target="../slideLayouts/slideLayout60.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4.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94.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9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30.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9.xml"/><Relationship Id="rId1" Type="http://schemas.openxmlformats.org/officeDocument/2006/relationships/vmlDrawing" Target="../drawings/vmlDrawing2.vml"/><Relationship Id="rId5" Type="http://schemas.openxmlformats.org/officeDocument/2006/relationships/image" Target="../media/image39.png"/><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89.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4.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196.xml"/></Relationships>
</file>

<file path=ppt/slides/_rels/slide4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7.xml"/><Relationship Id="rId1" Type="http://schemas.openxmlformats.org/officeDocument/2006/relationships/slideLayout" Target="../slideLayouts/slideLayout181.xml"/></Relationships>
</file>

<file path=ppt/slides/_rels/slide47.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8.xml"/><Relationship Id="rId1" Type="http://schemas.openxmlformats.org/officeDocument/2006/relationships/slideLayout" Target="../slideLayouts/slideLayout1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43.xml"/><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16632"/>
            <a:ext cx="8458200" cy="7200800"/>
          </a:xfrm>
        </p:spPr>
        <p:txBody>
          <a:bodyPr>
            <a:normAutofit fontScale="90000"/>
          </a:bodyPr>
          <a:lstStyle/>
          <a:p>
            <a:pPr algn="l"/>
            <a:r>
              <a:rPr lang="en-CA" dirty="0" smtClean="0"/>
              <a:t>			</a:t>
            </a:r>
            <a:br>
              <a:rPr lang="en-CA" dirty="0" smtClean="0"/>
            </a:br>
            <a:r>
              <a:rPr lang="en-CA" dirty="0" smtClean="0"/>
              <a:t>				</a:t>
            </a:r>
            <a:r>
              <a:rPr lang="en-CA" sz="4000" dirty="0" smtClean="0"/>
              <a:t>Key Terms</a:t>
            </a:r>
            <a:r>
              <a:rPr lang="en-CA" dirty="0" smtClean="0"/>
              <a:t/>
            </a:r>
            <a:br>
              <a:rPr lang="en-CA" dirty="0" smtClean="0"/>
            </a:br>
            <a:r>
              <a:rPr lang="en-CA" sz="2700" dirty="0" smtClean="0"/>
              <a:t>Avatar</a:t>
            </a:r>
            <a:br>
              <a:rPr lang="en-CA" sz="2700" dirty="0" smtClean="0"/>
            </a:br>
            <a:r>
              <a:rPr lang="en-CA" sz="2700" dirty="0" smtClean="0"/>
              <a:t>Brahma</a:t>
            </a:r>
            <a:br>
              <a:rPr lang="en-CA" sz="2700" dirty="0" smtClean="0"/>
            </a:br>
            <a:r>
              <a:rPr lang="en-CA" sz="2700" dirty="0" smtClean="0"/>
              <a:t>Vishnu   </a:t>
            </a:r>
            <a:r>
              <a:rPr lang="en-CA" sz="2700" dirty="0" err="1" smtClean="0"/>
              <a:t>Saraswati</a:t>
            </a:r>
            <a:r>
              <a:rPr lang="en-CA" sz="2700" dirty="0" smtClean="0"/>
              <a:t>    </a:t>
            </a:r>
            <a:r>
              <a:rPr lang="en-CA" sz="2700" dirty="0" err="1" smtClean="0"/>
              <a:t>Vaishnavism</a:t>
            </a:r>
            <a:r>
              <a:rPr lang="en-CA" sz="2700" dirty="0" smtClean="0"/>
              <a:t>   Rama   Krishna</a:t>
            </a:r>
            <a:br>
              <a:rPr lang="en-CA" sz="2700" dirty="0" smtClean="0"/>
            </a:br>
            <a:r>
              <a:rPr lang="en-CA" sz="2700" dirty="0" smtClean="0"/>
              <a:t>Shiva     Lord </a:t>
            </a:r>
            <a:r>
              <a:rPr lang="en-CA" sz="2700" dirty="0" err="1" smtClean="0"/>
              <a:t>Nataraj</a:t>
            </a:r>
            <a:r>
              <a:rPr lang="en-CA" sz="2700" dirty="0" smtClean="0"/>
              <a:t>   </a:t>
            </a:r>
            <a:r>
              <a:rPr lang="en-CA" sz="2700" dirty="0" err="1" smtClean="0"/>
              <a:t>Parvati</a:t>
            </a:r>
            <a:r>
              <a:rPr lang="en-CA" sz="2700" dirty="0" smtClean="0"/>
              <a:t>    Kali     </a:t>
            </a:r>
            <a:r>
              <a:rPr lang="en-CA" sz="2700" dirty="0" err="1" smtClean="0"/>
              <a:t>Durga</a:t>
            </a:r>
            <a:r>
              <a:rPr lang="en-CA" sz="2700" dirty="0" smtClean="0"/>
              <a:t>     </a:t>
            </a:r>
            <a:r>
              <a:rPr lang="en-CA" sz="2700" dirty="0" err="1" smtClean="0"/>
              <a:t>Shaivism</a:t>
            </a:r>
            <a:r>
              <a:rPr lang="en-CA" sz="2700" dirty="0" smtClean="0"/>
              <a:t>   Dissolution</a:t>
            </a:r>
            <a:br>
              <a:rPr lang="en-CA" sz="2700" dirty="0" smtClean="0"/>
            </a:br>
            <a:r>
              <a:rPr lang="en-CA" sz="2700" dirty="0" smtClean="0"/>
              <a:t>Devi		</a:t>
            </a:r>
            <a:r>
              <a:rPr lang="en-CA" sz="2700" dirty="0" err="1" smtClean="0"/>
              <a:t>Shaktism</a:t>
            </a:r>
            <a:r>
              <a:rPr lang="en-CA" sz="2700" dirty="0" smtClean="0"/>
              <a:t/>
            </a:r>
            <a:br>
              <a:rPr lang="en-CA" sz="2700" dirty="0" smtClean="0"/>
            </a:br>
            <a:r>
              <a:rPr lang="en-CA" sz="2700" dirty="0" err="1" smtClean="0"/>
              <a:t>Ganesha</a:t>
            </a:r>
            <a:r>
              <a:rPr lang="en-CA" sz="2700" dirty="0" smtClean="0"/>
              <a:t/>
            </a:r>
            <a:br>
              <a:rPr lang="en-CA" sz="2700" dirty="0" smtClean="0"/>
            </a:br>
            <a:r>
              <a:rPr lang="en-CA" sz="2700" dirty="0" smtClean="0"/>
              <a:t>Consort</a:t>
            </a:r>
            <a:br>
              <a:rPr lang="en-CA" sz="2700" dirty="0" smtClean="0"/>
            </a:br>
            <a:r>
              <a:rPr lang="en-CA" sz="2700" dirty="0" err="1" smtClean="0"/>
              <a:t>Trimurti</a:t>
            </a:r>
            <a:r>
              <a:rPr lang="en-CA" sz="2700" dirty="0" smtClean="0"/>
              <a:t/>
            </a:r>
            <a:br>
              <a:rPr lang="en-CA" sz="2700" dirty="0" smtClean="0"/>
            </a:br>
            <a:r>
              <a:rPr lang="en-CA" sz="2700" dirty="0" smtClean="0"/>
              <a:t>Brahman   Atman  </a:t>
            </a:r>
            <a:r>
              <a:rPr lang="en-CA" sz="2700" dirty="0" err="1" smtClean="0"/>
              <a:t>Jiva</a:t>
            </a:r>
            <a:r>
              <a:rPr lang="en-CA" sz="2700" dirty="0" smtClean="0"/>
              <a:t>   Om</a:t>
            </a:r>
            <a:br>
              <a:rPr lang="en-CA" sz="2700" dirty="0" smtClean="0"/>
            </a:br>
            <a:r>
              <a:rPr lang="en-CA" sz="2700" dirty="0" smtClean="0"/>
              <a:t>Moksha</a:t>
            </a:r>
            <a:br>
              <a:rPr lang="en-CA" sz="2700" dirty="0" smtClean="0"/>
            </a:br>
            <a:r>
              <a:rPr lang="en-CA" sz="2700" dirty="0" smtClean="0"/>
              <a:t>Maya   Samsara</a:t>
            </a:r>
            <a:br>
              <a:rPr lang="en-CA" sz="2700" dirty="0" smtClean="0"/>
            </a:br>
            <a:r>
              <a:rPr lang="en-CA" sz="2700" dirty="0" err="1" smtClean="0"/>
              <a:t>Kundalini</a:t>
            </a:r>
            <a:r>
              <a:rPr lang="en-CA" sz="2700" dirty="0" smtClean="0"/>
              <a:t/>
            </a:r>
            <a:br>
              <a:rPr lang="en-CA" sz="2700" dirty="0" smtClean="0"/>
            </a:br>
            <a:r>
              <a:rPr lang="en-CA" sz="2700" dirty="0" smtClean="0"/>
              <a:t>Chakras</a:t>
            </a:r>
            <a:br>
              <a:rPr lang="en-CA" sz="2700" dirty="0" smtClean="0"/>
            </a:br>
            <a:r>
              <a:rPr lang="en-CA" sz="2700" dirty="0" err="1" smtClean="0"/>
              <a:t>Darshan</a:t>
            </a:r>
            <a:r>
              <a:rPr lang="en-CA" sz="2700" dirty="0" smtClean="0"/>
              <a:t/>
            </a:r>
            <a:br>
              <a:rPr lang="en-CA" sz="2700" dirty="0" smtClean="0"/>
            </a:br>
            <a:r>
              <a:rPr lang="en-CA" sz="2700" dirty="0" smtClean="0"/>
              <a:t>Puja</a:t>
            </a:r>
            <a:br>
              <a:rPr lang="en-CA" sz="2700" dirty="0" smtClean="0"/>
            </a:br>
            <a:r>
              <a:rPr lang="en-CA" sz="2700" dirty="0" smtClean="0"/>
              <a:t/>
            </a:r>
            <a:br>
              <a:rPr lang="en-CA" sz="2700" dirty="0" smtClean="0"/>
            </a:br>
            <a:r>
              <a:rPr lang="en-CA" sz="2000" dirty="0" smtClean="0"/>
              <a:t/>
            </a:r>
            <a:br>
              <a:rPr lang="en-CA" sz="2000" dirty="0" smtClean="0"/>
            </a:br>
            <a:endParaRPr lang="en-CA" dirty="0"/>
          </a:p>
        </p:txBody>
      </p:sp>
    </p:spTree>
    <p:extLst>
      <p:ext uri="{BB962C8B-B14F-4D97-AF65-F5344CB8AC3E}">
        <p14:creationId xmlns:p14="http://schemas.microsoft.com/office/powerpoint/2010/main" val="1934376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 </a:t>
            </a:r>
          </a:p>
        </p:txBody>
      </p:sp>
      <p:sp>
        <p:nvSpPr>
          <p:cNvPr id="7" name="Slide Number Placeholder 4"/>
          <p:cNvSpPr>
            <a:spLocks noGrp="1"/>
          </p:cNvSpPr>
          <p:nvPr>
            <p:ph type="sldNum" sz="quarter" idx="11"/>
          </p:nvPr>
        </p:nvSpPr>
        <p:spPr/>
        <p:txBody>
          <a:bodyPr/>
          <a:lstStyle/>
          <a:p>
            <a:fld id="{51A674EA-9D46-46E0-B5B2-004428D9B254}" type="slidenum">
              <a:rPr lang="en-US"/>
              <a:pPr/>
              <a:t>10</a:t>
            </a:fld>
            <a:endParaRPr lang="en-US"/>
          </a:p>
        </p:txBody>
      </p:sp>
      <p:sp>
        <p:nvSpPr>
          <p:cNvPr id="6146" name="Rectangle 2"/>
          <p:cNvSpPr>
            <a:spLocks noGrp="1" noChangeArrowheads="1"/>
          </p:cNvSpPr>
          <p:nvPr>
            <p:ph type="title"/>
          </p:nvPr>
        </p:nvSpPr>
        <p:spPr>
          <a:xfrm>
            <a:off x="381000" y="304800"/>
            <a:ext cx="8534400" cy="838200"/>
          </a:xfrm>
        </p:spPr>
        <p:txBody>
          <a:bodyPr/>
          <a:lstStyle/>
          <a:p>
            <a:r>
              <a:rPr lang="en-US" sz="2400" dirty="0" smtClean="0"/>
              <a:t>In Hinduism all Gods and Goddesses (and Avatars) are </a:t>
            </a:r>
            <a:r>
              <a:rPr lang="en-US" sz="2400" dirty="0"/>
              <a:t/>
            </a:r>
            <a:br>
              <a:rPr lang="en-US" sz="2400" dirty="0"/>
            </a:br>
            <a:r>
              <a:rPr lang="en-US" sz="2400" dirty="0"/>
              <a:t>Manifestations of </a:t>
            </a:r>
            <a:r>
              <a:rPr lang="en-US" sz="2400" dirty="0" smtClean="0"/>
              <a:t>the formless Brahman</a:t>
            </a:r>
            <a:endParaRPr lang="en-US" sz="2400" dirty="0"/>
          </a:p>
        </p:txBody>
      </p:sp>
      <p:sp>
        <p:nvSpPr>
          <p:cNvPr id="6148" name="Text Box 4"/>
          <p:cNvSpPr txBox="1">
            <a:spLocks noChangeArrowheads="1"/>
          </p:cNvSpPr>
          <p:nvPr/>
        </p:nvSpPr>
        <p:spPr bwMode="auto">
          <a:xfrm>
            <a:off x="4175125" y="2098675"/>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   </a:t>
            </a:r>
          </a:p>
        </p:txBody>
      </p:sp>
      <p:graphicFrame>
        <p:nvGraphicFramePr>
          <p:cNvPr id="6155" name="Object 11"/>
          <p:cNvGraphicFramePr>
            <a:graphicFrameLocks noChangeAspect="1"/>
          </p:cNvGraphicFramePr>
          <p:nvPr/>
        </p:nvGraphicFramePr>
        <p:xfrm>
          <a:off x="228600" y="1524000"/>
          <a:ext cx="6019800" cy="4876800"/>
        </p:xfrm>
        <a:graphic>
          <a:graphicData uri="http://schemas.openxmlformats.org/presentationml/2006/ole">
            <mc:AlternateContent xmlns:mc="http://schemas.openxmlformats.org/markup-compatibility/2006">
              <mc:Choice xmlns:v="urn:schemas-microsoft-com:vml" Requires="v">
                <p:oleObj spid="_x0000_s1045" name="Photo Editor Photo" r:id="rId4" imgW="4877481" imgH="3657143" progId="MSPhotoEd.3">
                  <p:embed/>
                </p:oleObj>
              </mc:Choice>
              <mc:Fallback>
                <p:oleObj name="Photo Editor Photo" r:id="rId4" imgW="4877481" imgH="365714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0"/>
                        <a:ext cx="6019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7" name="Text Box 13"/>
          <p:cNvSpPr txBox="1">
            <a:spLocks noChangeArrowheads="1"/>
          </p:cNvSpPr>
          <p:nvPr/>
        </p:nvSpPr>
        <p:spPr bwMode="auto">
          <a:xfrm>
            <a:off x="6477000" y="1676400"/>
            <a:ext cx="2438400" cy="4154984"/>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200" b="1" dirty="0" smtClean="0">
                <a:solidFill>
                  <a:schemeClr val="bg2"/>
                </a:solidFill>
              </a:rPr>
              <a:t> Om is a word, designating a cosmic sound or vibration that is all pervading.</a:t>
            </a:r>
          </a:p>
          <a:p>
            <a:endParaRPr lang="en-US" sz="2200" b="1" dirty="0">
              <a:solidFill>
                <a:schemeClr val="bg2"/>
              </a:solidFill>
            </a:endParaRPr>
          </a:p>
          <a:p>
            <a:r>
              <a:rPr lang="en-US" sz="2200" b="1" dirty="0" smtClean="0">
                <a:solidFill>
                  <a:schemeClr val="bg2"/>
                </a:solidFill>
              </a:rPr>
              <a:t>It is the most common name of God.</a:t>
            </a:r>
          </a:p>
          <a:p>
            <a:endParaRPr lang="en-US" sz="2200" b="1" dirty="0">
              <a:solidFill>
                <a:schemeClr val="bg2"/>
              </a:solidFill>
            </a:endParaRPr>
          </a:p>
          <a:p>
            <a:r>
              <a:rPr lang="en-US" sz="2200" b="1" dirty="0" smtClean="0">
                <a:solidFill>
                  <a:schemeClr val="bg2"/>
                </a:solidFill>
              </a:rPr>
              <a:t>It is the same as Brahman.</a:t>
            </a:r>
            <a:endParaRPr lang="en-US" sz="2200" dirty="0">
              <a:solidFill>
                <a:schemeClr val="bg2"/>
              </a:solidFill>
            </a:endParaRPr>
          </a:p>
        </p:txBody>
      </p:sp>
    </p:spTree>
    <p:extLst>
      <p:ext uri="{BB962C8B-B14F-4D97-AF65-F5344CB8AC3E}">
        <p14:creationId xmlns:p14="http://schemas.microsoft.com/office/powerpoint/2010/main" val="47297428"/>
      </p:ext>
    </p:extLst>
  </p:cSld>
  <p:clrMapOvr>
    <a:masterClrMapping/>
  </p:clrMapOvr>
  <p:transition>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7"/>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3175" y="1925638"/>
            <a:ext cx="700088" cy="1257300"/>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5608" name="Picture 8"/>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8488" y="1912938"/>
            <a:ext cx="684212" cy="1096962"/>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5609" name="Picture 9"/>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0400" y="3525838"/>
            <a:ext cx="596900" cy="825500"/>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5610" name="Text Box 10"/>
          <p:cNvSpPr txBox="1">
            <a:spLocks noChangeArrowheads="1"/>
          </p:cNvSpPr>
          <p:nvPr/>
        </p:nvSpPr>
        <p:spPr bwMode="auto">
          <a:xfrm>
            <a:off x="371475" y="1354138"/>
            <a:ext cx="2422525" cy="571500"/>
          </a:xfrm>
          <a:prstGeom prst="rect">
            <a:avLst/>
          </a:prstGeom>
          <a:solidFill>
            <a:srgbClr val="FFFFFF"/>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p>
            <a:pPr algn="ctr" fontAlgn="base">
              <a:spcBef>
                <a:spcPct val="0"/>
              </a:spcBef>
              <a:spcAft>
                <a:spcPct val="0"/>
              </a:spcAft>
            </a:pPr>
            <a:r>
              <a:rPr lang="en-GB" sz="1200">
                <a:solidFill>
                  <a:srgbClr val="000000"/>
                </a:solidFill>
                <a:latin typeface="Times New Roman" pitchFamily="18" charset="0"/>
              </a:rPr>
              <a:t> BRAHMA               SARASWATI</a:t>
            </a:r>
          </a:p>
          <a:p>
            <a:pPr algn="ctr" fontAlgn="base">
              <a:spcBef>
                <a:spcPct val="0"/>
              </a:spcBef>
              <a:spcAft>
                <a:spcPct val="0"/>
              </a:spcAft>
            </a:pPr>
            <a:r>
              <a:rPr lang="en-GB" sz="1200">
                <a:solidFill>
                  <a:srgbClr val="000000"/>
                </a:solidFill>
                <a:latin typeface="Times New Roman" pitchFamily="18" charset="0"/>
              </a:rPr>
              <a:t> (creator          (creativity)</a:t>
            </a:r>
          </a:p>
          <a:p>
            <a:pPr fontAlgn="base">
              <a:spcBef>
                <a:spcPct val="0"/>
              </a:spcBef>
              <a:spcAft>
                <a:spcPct val="0"/>
              </a:spcAft>
            </a:pPr>
            <a:r>
              <a:rPr lang="en-GB" sz="1200">
                <a:solidFill>
                  <a:srgbClr val="000000"/>
                </a:solidFill>
                <a:latin typeface="Times New Roman" pitchFamily="18" charset="0"/>
              </a:rPr>
              <a:t>              </a:t>
            </a:r>
            <a:endParaRPr lang="en-US">
              <a:solidFill>
                <a:srgbClr val="000000"/>
              </a:solidFill>
            </a:endParaRPr>
          </a:p>
        </p:txBody>
      </p:sp>
      <p:sp>
        <p:nvSpPr>
          <p:cNvPr id="25611" name="Text Box 11"/>
          <p:cNvSpPr txBox="1">
            <a:spLocks noChangeArrowheads="1"/>
          </p:cNvSpPr>
          <p:nvPr/>
        </p:nvSpPr>
        <p:spPr bwMode="auto">
          <a:xfrm>
            <a:off x="3708400" y="188913"/>
            <a:ext cx="2514600" cy="365125"/>
          </a:xfrm>
          <a:prstGeom prst="rect">
            <a:avLst/>
          </a:prstGeom>
          <a:solidFill>
            <a:srgbClr val="FFFFFF"/>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p>
            <a:pPr algn="ctr" fontAlgn="base">
              <a:spcBef>
                <a:spcPct val="0"/>
              </a:spcBef>
              <a:spcAft>
                <a:spcPct val="0"/>
              </a:spcAft>
            </a:pPr>
            <a:r>
              <a:rPr lang="en-GB" sz="2400" dirty="0" smtClean="0">
                <a:solidFill>
                  <a:srgbClr val="000000"/>
                </a:solidFill>
                <a:latin typeface="Times New Roman" pitchFamily="18" charset="0"/>
              </a:rPr>
              <a:t>Main Hindu </a:t>
            </a:r>
            <a:r>
              <a:rPr lang="en-GB" sz="2400" dirty="0">
                <a:solidFill>
                  <a:srgbClr val="000000"/>
                </a:solidFill>
                <a:latin typeface="Times New Roman" pitchFamily="18" charset="0"/>
              </a:rPr>
              <a:t>deities</a:t>
            </a:r>
            <a:endParaRPr lang="en-US" sz="2400" dirty="0">
              <a:solidFill>
                <a:srgbClr val="000000"/>
              </a:solidFill>
            </a:endParaRPr>
          </a:p>
        </p:txBody>
      </p:sp>
      <p:sp>
        <p:nvSpPr>
          <p:cNvPr id="25612" name="Text Box 12"/>
          <p:cNvSpPr txBox="1">
            <a:spLocks noChangeArrowheads="1"/>
          </p:cNvSpPr>
          <p:nvPr/>
        </p:nvSpPr>
        <p:spPr bwMode="auto">
          <a:xfrm>
            <a:off x="3822700" y="668338"/>
            <a:ext cx="2171700" cy="457200"/>
          </a:xfrm>
          <a:prstGeom prst="rect">
            <a:avLst/>
          </a:prstGeom>
          <a:solidFill>
            <a:srgbClr val="FFFFFF"/>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p>
            <a:pPr algn="ctr" fontAlgn="base">
              <a:spcBef>
                <a:spcPct val="0"/>
              </a:spcBef>
              <a:spcAft>
                <a:spcPct val="0"/>
              </a:spcAft>
            </a:pPr>
            <a:r>
              <a:rPr lang="en-GB" sz="1200">
                <a:solidFill>
                  <a:srgbClr val="000000"/>
                </a:solidFill>
                <a:latin typeface="Times New Roman" pitchFamily="18" charset="0"/>
              </a:rPr>
              <a:t>BRAHMAN</a:t>
            </a:r>
          </a:p>
          <a:p>
            <a:pPr algn="ctr" fontAlgn="base">
              <a:spcBef>
                <a:spcPct val="0"/>
              </a:spcBef>
              <a:spcAft>
                <a:spcPct val="0"/>
              </a:spcAft>
            </a:pPr>
            <a:r>
              <a:rPr lang="en-GB" sz="1200">
                <a:solidFill>
                  <a:srgbClr val="000000"/>
                </a:solidFill>
                <a:latin typeface="Times New Roman" pitchFamily="18" charset="0"/>
              </a:rPr>
              <a:t>(suptreme spirit)</a:t>
            </a:r>
            <a:endParaRPr lang="en-US">
              <a:solidFill>
                <a:srgbClr val="000000"/>
              </a:solidFill>
            </a:endParaRPr>
          </a:p>
        </p:txBody>
      </p:sp>
      <p:sp>
        <p:nvSpPr>
          <p:cNvPr id="25613" name="Text Box 13"/>
          <p:cNvSpPr txBox="1">
            <a:spLocks noChangeArrowheads="1"/>
          </p:cNvSpPr>
          <p:nvPr/>
        </p:nvSpPr>
        <p:spPr bwMode="auto">
          <a:xfrm>
            <a:off x="3136900" y="1354138"/>
            <a:ext cx="2743200" cy="571500"/>
          </a:xfrm>
          <a:prstGeom prst="rect">
            <a:avLst/>
          </a:prstGeom>
          <a:solidFill>
            <a:srgbClr val="FFFFFF"/>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p>
            <a:pPr algn="ctr" fontAlgn="base">
              <a:spcBef>
                <a:spcPct val="0"/>
              </a:spcBef>
              <a:spcAft>
                <a:spcPct val="0"/>
              </a:spcAft>
            </a:pPr>
            <a:r>
              <a:rPr lang="en-GB" sz="1200">
                <a:solidFill>
                  <a:srgbClr val="000000"/>
                </a:solidFill>
                <a:latin typeface="Times New Roman" pitchFamily="18" charset="0"/>
              </a:rPr>
              <a:t>VISHNU                        LAKSHMI</a:t>
            </a:r>
          </a:p>
          <a:p>
            <a:pPr fontAlgn="base">
              <a:spcBef>
                <a:spcPct val="0"/>
              </a:spcBef>
              <a:spcAft>
                <a:spcPct val="0"/>
              </a:spcAft>
            </a:pPr>
            <a:r>
              <a:rPr lang="en-GB" sz="1200">
                <a:solidFill>
                  <a:srgbClr val="000000"/>
                </a:solidFill>
                <a:latin typeface="Times New Roman" pitchFamily="18" charset="0"/>
              </a:rPr>
              <a:t>(preserver)           (good luck &amp; wealth)</a:t>
            </a:r>
            <a:endParaRPr lang="en-US">
              <a:solidFill>
                <a:srgbClr val="000000"/>
              </a:solidFill>
            </a:endParaRPr>
          </a:p>
        </p:txBody>
      </p:sp>
      <p:sp>
        <p:nvSpPr>
          <p:cNvPr id="25614" name="Text Box 14"/>
          <p:cNvSpPr txBox="1">
            <a:spLocks noChangeArrowheads="1"/>
          </p:cNvSpPr>
          <p:nvPr/>
        </p:nvSpPr>
        <p:spPr bwMode="auto">
          <a:xfrm>
            <a:off x="6337300" y="1354138"/>
            <a:ext cx="2514600" cy="685800"/>
          </a:xfrm>
          <a:prstGeom prst="rect">
            <a:avLst/>
          </a:prstGeom>
          <a:solidFill>
            <a:srgbClr val="FFFFFF"/>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p>
            <a:pPr fontAlgn="base">
              <a:spcBef>
                <a:spcPct val="0"/>
              </a:spcBef>
              <a:spcAft>
                <a:spcPct val="0"/>
              </a:spcAft>
            </a:pPr>
            <a:r>
              <a:rPr lang="en-GB" sz="1200">
                <a:solidFill>
                  <a:srgbClr val="000000"/>
                </a:solidFill>
                <a:latin typeface="Times New Roman" pitchFamily="18" charset="0"/>
              </a:rPr>
              <a:t>SHIVA                                PARVATI</a:t>
            </a:r>
          </a:p>
          <a:p>
            <a:pPr algn="ctr" fontAlgn="base">
              <a:spcBef>
                <a:spcPct val="0"/>
              </a:spcBef>
              <a:spcAft>
                <a:spcPct val="0"/>
              </a:spcAft>
            </a:pPr>
            <a:r>
              <a:rPr lang="en-GB" sz="1200">
                <a:solidFill>
                  <a:srgbClr val="000000"/>
                </a:solidFill>
                <a:latin typeface="Times New Roman" pitchFamily="18" charset="0"/>
              </a:rPr>
              <a:t>(destroyer)              	(mother          				figure</a:t>
            </a:r>
          </a:p>
          <a:p>
            <a:pPr algn="ctr" fontAlgn="base">
              <a:spcBef>
                <a:spcPct val="0"/>
              </a:spcBef>
              <a:spcAft>
                <a:spcPct val="0"/>
              </a:spcAft>
            </a:pPr>
            <a:r>
              <a:rPr lang="en-GB" sz="1200">
                <a:solidFill>
                  <a:srgbClr val="000000"/>
                </a:solidFill>
                <a:latin typeface="Times New Roman" pitchFamily="18" charset="0"/>
              </a:rPr>
              <a:t>MAHA YOGI</a:t>
            </a:r>
            <a:endParaRPr lang="en-US">
              <a:solidFill>
                <a:srgbClr val="000000"/>
              </a:solidFill>
            </a:endParaRPr>
          </a:p>
        </p:txBody>
      </p:sp>
      <p:pic>
        <p:nvPicPr>
          <p:cNvPr id="25615" name="Picture 15" descr="dd01060_"/>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8100" y="1354138"/>
            <a:ext cx="228600" cy="19843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5616" name="Picture 16" descr="dd01060_"/>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1300" y="1354138"/>
            <a:ext cx="228600" cy="2286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5617" name="Picture 17" descr="dd01060_"/>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1725" y="1412875"/>
            <a:ext cx="228600" cy="1984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5618" name="Line 18"/>
          <p:cNvSpPr>
            <a:spLocks noChangeShapeType="1"/>
          </p:cNvSpPr>
          <p:nvPr/>
        </p:nvSpPr>
        <p:spPr bwMode="auto">
          <a:xfrm>
            <a:off x="4851400" y="1125538"/>
            <a:ext cx="0" cy="2286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fontAlgn="base">
              <a:spcBef>
                <a:spcPct val="0"/>
              </a:spcBef>
              <a:spcAft>
                <a:spcPct val="0"/>
              </a:spcAft>
            </a:pPr>
            <a:endParaRPr lang="en-CA">
              <a:solidFill>
                <a:srgbClr val="000000"/>
              </a:solidFill>
            </a:endParaRPr>
          </a:p>
        </p:txBody>
      </p:sp>
      <p:pic>
        <p:nvPicPr>
          <p:cNvPr id="25619" name="Picture 19" descr="SO02144_"/>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475" y="1925638"/>
            <a:ext cx="936625" cy="1223962"/>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5620" name="Picture 20" descr="SY01695_"/>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37300" y="3525838"/>
            <a:ext cx="649288" cy="800100"/>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5621" name="Line 21"/>
          <p:cNvSpPr>
            <a:spLocks noChangeShapeType="1"/>
          </p:cNvSpPr>
          <p:nvPr/>
        </p:nvSpPr>
        <p:spPr bwMode="auto">
          <a:xfrm>
            <a:off x="5994400" y="896938"/>
            <a:ext cx="1485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fontAlgn="base">
              <a:spcBef>
                <a:spcPct val="0"/>
              </a:spcBef>
              <a:spcAft>
                <a:spcPct val="0"/>
              </a:spcAft>
            </a:pPr>
            <a:endParaRPr lang="en-CA">
              <a:solidFill>
                <a:srgbClr val="000000"/>
              </a:solidFill>
            </a:endParaRPr>
          </a:p>
        </p:txBody>
      </p:sp>
      <p:sp>
        <p:nvSpPr>
          <p:cNvPr id="25622" name="Line 22"/>
          <p:cNvSpPr>
            <a:spLocks noChangeShapeType="1"/>
          </p:cNvSpPr>
          <p:nvPr/>
        </p:nvSpPr>
        <p:spPr bwMode="auto">
          <a:xfrm flipH="1">
            <a:off x="7480300" y="896938"/>
            <a:ext cx="0" cy="4572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fontAlgn="base">
              <a:spcBef>
                <a:spcPct val="0"/>
              </a:spcBef>
              <a:spcAft>
                <a:spcPct val="0"/>
              </a:spcAft>
            </a:pPr>
            <a:endParaRPr lang="en-CA">
              <a:solidFill>
                <a:srgbClr val="000000"/>
              </a:solidFill>
            </a:endParaRPr>
          </a:p>
        </p:txBody>
      </p:sp>
      <p:sp>
        <p:nvSpPr>
          <p:cNvPr id="25623" name="Line 23"/>
          <p:cNvSpPr>
            <a:spLocks noChangeShapeType="1"/>
          </p:cNvSpPr>
          <p:nvPr/>
        </p:nvSpPr>
        <p:spPr bwMode="auto">
          <a:xfrm>
            <a:off x="1536700" y="896938"/>
            <a:ext cx="0" cy="4572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fontAlgn="base">
              <a:spcBef>
                <a:spcPct val="0"/>
              </a:spcBef>
              <a:spcAft>
                <a:spcPct val="0"/>
              </a:spcAft>
            </a:pPr>
            <a:endParaRPr lang="en-CA">
              <a:solidFill>
                <a:srgbClr val="000000"/>
              </a:solidFill>
            </a:endParaRPr>
          </a:p>
        </p:txBody>
      </p:sp>
      <p:sp>
        <p:nvSpPr>
          <p:cNvPr id="25624" name="Line 24"/>
          <p:cNvSpPr>
            <a:spLocks noChangeShapeType="1"/>
          </p:cNvSpPr>
          <p:nvPr/>
        </p:nvSpPr>
        <p:spPr bwMode="auto">
          <a:xfrm flipH="1">
            <a:off x="1536700" y="896938"/>
            <a:ext cx="22860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fontAlgn="base">
              <a:spcBef>
                <a:spcPct val="0"/>
              </a:spcBef>
              <a:spcAft>
                <a:spcPct val="0"/>
              </a:spcAft>
            </a:pPr>
            <a:endParaRPr lang="en-CA">
              <a:solidFill>
                <a:srgbClr val="000000"/>
              </a:solidFill>
            </a:endParaRPr>
          </a:p>
        </p:txBody>
      </p:sp>
      <p:pic>
        <p:nvPicPr>
          <p:cNvPr id="25625" name="Picture 25"/>
          <p:cNvPicPr preferRelativeResize="0">
            <a:picLocks noChangeArrowheads="1"/>
          </p:cNvPicPr>
          <p:nvPr/>
        </p:nvPicPr>
        <p:blipFill>
          <a:blip r:embed="rId8" cstate="print">
            <a:extLst>
              <a:ext uri="{28A0092B-C50C-407E-A947-70E740481C1C}">
                <a14:useLocalDpi xmlns:a14="http://schemas.microsoft.com/office/drawing/2010/main" val="0"/>
              </a:ext>
            </a:extLst>
          </a:blip>
          <a:srcRect r="40277"/>
          <a:stretch>
            <a:fillRect/>
          </a:stretch>
        </p:blipFill>
        <p:spPr bwMode="auto">
          <a:xfrm>
            <a:off x="2160588" y="1925638"/>
            <a:ext cx="633412" cy="1143000"/>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5626" name="Picture 26"/>
          <p:cNvPicPr preferRelativeResize="0">
            <a:picLocks noChangeArrowheads="1"/>
          </p:cNvPicPr>
          <p:nvPr/>
        </p:nvPicPr>
        <p:blipFill>
          <a:blip r:embed="rId9" cstate="print">
            <a:extLst>
              <a:ext uri="{28A0092B-C50C-407E-A947-70E740481C1C}">
                <a14:useLocalDpi xmlns:a14="http://schemas.microsoft.com/office/drawing/2010/main" val="0"/>
              </a:ext>
            </a:extLst>
          </a:blip>
          <a:srcRect l="48091"/>
          <a:stretch>
            <a:fillRect/>
          </a:stretch>
        </p:blipFill>
        <p:spPr bwMode="auto">
          <a:xfrm>
            <a:off x="8320088" y="2039938"/>
            <a:ext cx="531812" cy="800100"/>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5627" name="Picture 27" descr="CAM3CLUF"/>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37300" y="5011738"/>
            <a:ext cx="711200" cy="584200"/>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5628" name="Picture 28" descr="j0194050"/>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36900" y="4327525"/>
            <a:ext cx="1054100" cy="1409700"/>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5629" name="Picture 29"/>
          <p:cNvPicPr preferRelativeResize="0">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51000" y="4325938"/>
            <a:ext cx="993775" cy="1411287"/>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5630" name="Picture 30"/>
          <p:cNvPicPr preferRelativeResize="0">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36900" y="4313238"/>
            <a:ext cx="1028700" cy="1436687"/>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5631" name="Text Box 31"/>
          <p:cNvSpPr txBox="1">
            <a:spLocks noChangeArrowheads="1"/>
          </p:cNvSpPr>
          <p:nvPr/>
        </p:nvSpPr>
        <p:spPr bwMode="auto">
          <a:xfrm>
            <a:off x="2108200" y="3182938"/>
            <a:ext cx="1485900" cy="457200"/>
          </a:xfrm>
          <a:prstGeom prst="rect">
            <a:avLst/>
          </a:prstGeom>
          <a:solidFill>
            <a:srgbClr val="FFFFFF"/>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p>
            <a:pPr algn="ctr" fontAlgn="base">
              <a:spcBef>
                <a:spcPct val="0"/>
              </a:spcBef>
              <a:spcAft>
                <a:spcPct val="0"/>
              </a:spcAft>
            </a:pPr>
            <a:r>
              <a:rPr lang="en-GB" sz="1200" i="1">
                <a:solidFill>
                  <a:srgbClr val="000000"/>
                </a:solidFill>
                <a:latin typeface="Times New Roman" pitchFamily="18" charset="0"/>
              </a:rPr>
              <a:t>AVATARS</a:t>
            </a:r>
            <a:endParaRPr lang="en-US">
              <a:solidFill>
                <a:srgbClr val="000000"/>
              </a:solidFill>
            </a:endParaRPr>
          </a:p>
        </p:txBody>
      </p:sp>
      <p:sp>
        <p:nvSpPr>
          <p:cNvPr id="25632" name="Text Box 32"/>
          <p:cNvSpPr txBox="1">
            <a:spLocks noChangeArrowheads="1"/>
          </p:cNvSpPr>
          <p:nvPr/>
        </p:nvSpPr>
        <p:spPr bwMode="auto">
          <a:xfrm>
            <a:off x="1536700" y="3983038"/>
            <a:ext cx="1257300" cy="342900"/>
          </a:xfrm>
          <a:prstGeom prst="rect">
            <a:avLst/>
          </a:prstGeom>
          <a:solidFill>
            <a:srgbClr val="FFFFFF"/>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p>
            <a:pPr algn="ctr" fontAlgn="base">
              <a:spcBef>
                <a:spcPct val="0"/>
              </a:spcBef>
              <a:spcAft>
                <a:spcPct val="0"/>
              </a:spcAft>
            </a:pPr>
            <a:r>
              <a:rPr lang="en-GB" sz="1200" dirty="0" smtClean="0">
                <a:solidFill>
                  <a:srgbClr val="000000"/>
                </a:solidFill>
                <a:latin typeface="Times New Roman" pitchFamily="18" charset="0"/>
              </a:rPr>
              <a:t>RAMA</a:t>
            </a:r>
          </a:p>
          <a:p>
            <a:pPr algn="ctr" fontAlgn="base">
              <a:spcBef>
                <a:spcPct val="0"/>
              </a:spcBef>
              <a:spcAft>
                <a:spcPct val="0"/>
              </a:spcAft>
            </a:pPr>
            <a:endParaRPr lang="en-US" dirty="0">
              <a:solidFill>
                <a:srgbClr val="000000"/>
              </a:solidFill>
            </a:endParaRPr>
          </a:p>
        </p:txBody>
      </p:sp>
      <p:sp>
        <p:nvSpPr>
          <p:cNvPr id="25633" name="Text Box 33"/>
          <p:cNvSpPr txBox="1">
            <a:spLocks noChangeArrowheads="1"/>
          </p:cNvSpPr>
          <p:nvPr/>
        </p:nvSpPr>
        <p:spPr bwMode="auto">
          <a:xfrm>
            <a:off x="3022600" y="3983038"/>
            <a:ext cx="1257300" cy="342900"/>
          </a:xfrm>
          <a:prstGeom prst="rect">
            <a:avLst/>
          </a:prstGeom>
          <a:solidFill>
            <a:srgbClr val="FFFFFF"/>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p>
            <a:pPr algn="ctr" fontAlgn="base">
              <a:spcBef>
                <a:spcPct val="0"/>
              </a:spcBef>
              <a:spcAft>
                <a:spcPct val="0"/>
              </a:spcAft>
            </a:pPr>
            <a:r>
              <a:rPr lang="en-GB" sz="1200">
                <a:solidFill>
                  <a:srgbClr val="000000"/>
                </a:solidFill>
                <a:latin typeface="Times New Roman" pitchFamily="18" charset="0"/>
              </a:rPr>
              <a:t>KRISHNA</a:t>
            </a:r>
            <a:endParaRPr lang="en-US">
              <a:solidFill>
                <a:srgbClr val="000000"/>
              </a:solidFill>
            </a:endParaRPr>
          </a:p>
        </p:txBody>
      </p:sp>
      <p:sp>
        <p:nvSpPr>
          <p:cNvPr id="25634" name="Line 34"/>
          <p:cNvSpPr>
            <a:spLocks noChangeShapeType="1"/>
          </p:cNvSpPr>
          <p:nvPr/>
        </p:nvSpPr>
        <p:spPr bwMode="auto">
          <a:xfrm>
            <a:off x="3251200" y="2954338"/>
            <a:ext cx="0" cy="2286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fontAlgn="base">
              <a:spcBef>
                <a:spcPct val="0"/>
              </a:spcBef>
              <a:spcAft>
                <a:spcPct val="0"/>
              </a:spcAft>
            </a:pPr>
            <a:endParaRPr lang="en-CA">
              <a:solidFill>
                <a:srgbClr val="000000"/>
              </a:solidFill>
            </a:endParaRPr>
          </a:p>
        </p:txBody>
      </p:sp>
      <p:sp>
        <p:nvSpPr>
          <p:cNvPr id="25635" name="Line 35"/>
          <p:cNvSpPr>
            <a:spLocks noChangeShapeType="1"/>
          </p:cNvSpPr>
          <p:nvPr/>
        </p:nvSpPr>
        <p:spPr bwMode="auto">
          <a:xfrm flipH="1">
            <a:off x="1993900" y="3525838"/>
            <a:ext cx="0" cy="4572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fontAlgn="base">
              <a:spcBef>
                <a:spcPct val="0"/>
              </a:spcBef>
              <a:spcAft>
                <a:spcPct val="0"/>
              </a:spcAft>
            </a:pPr>
            <a:endParaRPr lang="en-CA">
              <a:solidFill>
                <a:srgbClr val="000000"/>
              </a:solidFill>
            </a:endParaRPr>
          </a:p>
        </p:txBody>
      </p:sp>
      <p:sp>
        <p:nvSpPr>
          <p:cNvPr id="25636" name="Line 36"/>
          <p:cNvSpPr>
            <a:spLocks noChangeShapeType="1"/>
          </p:cNvSpPr>
          <p:nvPr/>
        </p:nvSpPr>
        <p:spPr bwMode="auto">
          <a:xfrm>
            <a:off x="1993900" y="3525838"/>
            <a:ext cx="114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fontAlgn="base">
              <a:spcBef>
                <a:spcPct val="0"/>
              </a:spcBef>
              <a:spcAft>
                <a:spcPct val="0"/>
              </a:spcAft>
            </a:pPr>
            <a:endParaRPr lang="en-CA">
              <a:solidFill>
                <a:srgbClr val="000000"/>
              </a:solidFill>
            </a:endParaRPr>
          </a:p>
        </p:txBody>
      </p:sp>
      <p:sp>
        <p:nvSpPr>
          <p:cNvPr id="25637" name="Line 37"/>
          <p:cNvSpPr>
            <a:spLocks noChangeShapeType="1"/>
          </p:cNvSpPr>
          <p:nvPr/>
        </p:nvSpPr>
        <p:spPr bwMode="auto">
          <a:xfrm>
            <a:off x="3594100" y="3525838"/>
            <a:ext cx="342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fontAlgn="base">
              <a:spcBef>
                <a:spcPct val="0"/>
              </a:spcBef>
              <a:spcAft>
                <a:spcPct val="0"/>
              </a:spcAft>
            </a:pPr>
            <a:endParaRPr lang="en-CA">
              <a:solidFill>
                <a:srgbClr val="000000"/>
              </a:solidFill>
            </a:endParaRPr>
          </a:p>
        </p:txBody>
      </p:sp>
      <p:sp>
        <p:nvSpPr>
          <p:cNvPr id="25638" name="Line 38"/>
          <p:cNvSpPr>
            <a:spLocks noChangeShapeType="1"/>
          </p:cNvSpPr>
          <p:nvPr/>
        </p:nvSpPr>
        <p:spPr bwMode="auto">
          <a:xfrm flipH="1">
            <a:off x="3937000" y="3525838"/>
            <a:ext cx="0" cy="4572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fontAlgn="base">
              <a:spcBef>
                <a:spcPct val="0"/>
              </a:spcBef>
              <a:spcAft>
                <a:spcPct val="0"/>
              </a:spcAft>
            </a:pPr>
            <a:endParaRPr lang="en-CA">
              <a:solidFill>
                <a:srgbClr val="000000"/>
              </a:solidFill>
            </a:endParaRPr>
          </a:p>
        </p:txBody>
      </p:sp>
      <p:sp>
        <p:nvSpPr>
          <p:cNvPr id="25639" name="Text Box 39"/>
          <p:cNvSpPr txBox="1">
            <a:spLocks noChangeArrowheads="1"/>
          </p:cNvSpPr>
          <p:nvPr/>
        </p:nvSpPr>
        <p:spPr bwMode="auto">
          <a:xfrm>
            <a:off x="6337300" y="2954338"/>
            <a:ext cx="1371600" cy="571500"/>
          </a:xfrm>
          <a:prstGeom prst="rect">
            <a:avLst/>
          </a:prstGeom>
          <a:solidFill>
            <a:srgbClr val="FFFFFF"/>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p>
            <a:pPr algn="ctr" fontAlgn="base">
              <a:spcBef>
                <a:spcPct val="0"/>
              </a:spcBef>
              <a:spcAft>
                <a:spcPct val="0"/>
              </a:spcAft>
            </a:pPr>
            <a:r>
              <a:rPr lang="en-GB" sz="1200">
                <a:solidFill>
                  <a:srgbClr val="000000"/>
                </a:solidFill>
                <a:latin typeface="Times New Roman" pitchFamily="18" charset="0"/>
              </a:rPr>
              <a:t>NATARAJ</a:t>
            </a:r>
          </a:p>
          <a:p>
            <a:pPr algn="ctr" fontAlgn="base">
              <a:spcBef>
                <a:spcPct val="0"/>
              </a:spcBef>
              <a:spcAft>
                <a:spcPct val="0"/>
              </a:spcAft>
            </a:pPr>
            <a:r>
              <a:rPr lang="en-GB" sz="1200">
                <a:solidFill>
                  <a:srgbClr val="000000"/>
                </a:solidFill>
                <a:latin typeface="Times New Roman" pitchFamily="18" charset="0"/>
              </a:rPr>
              <a:t>(Lord of the dance)</a:t>
            </a:r>
          </a:p>
          <a:p>
            <a:pPr fontAlgn="base">
              <a:spcBef>
                <a:spcPct val="0"/>
              </a:spcBef>
              <a:spcAft>
                <a:spcPct val="0"/>
              </a:spcAft>
            </a:pPr>
            <a:endParaRPr lang="en-US">
              <a:solidFill>
                <a:srgbClr val="000000"/>
              </a:solidFill>
            </a:endParaRPr>
          </a:p>
        </p:txBody>
      </p:sp>
      <p:sp>
        <p:nvSpPr>
          <p:cNvPr id="25640" name="Text Box 40"/>
          <p:cNvSpPr txBox="1">
            <a:spLocks noChangeArrowheads="1"/>
          </p:cNvSpPr>
          <p:nvPr/>
        </p:nvSpPr>
        <p:spPr bwMode="auto">
          <a:xfrm>
            <a:off x="7937500" y="2954338"/>
            <a:ext cx="914400" cy="571500"/>
          </a:xfrm>
          <a:prstGeom prst="rect">
            <a:avLst/>
          </a:prstGeom>
          <a:solidFill>
            <a:srgbClr val="FFFFFF"/>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p>
            <a:pPr algn="ctr" fontAlgn="base">
              <a:spcBef>
                <a:spcPct val="0"/>
              </a:spcBef>
              <a:spcAft>
                <a:spcPct val="0"/>
              </a:spcAft>
            </a:pPr>
            <a:r>
              <a:rPr lang="en-GB" sz="1200">
                <a:solidFill>
                  <a:srgbClr val="000000"/>
                </a:solidFill>
                <a:latin typeface="Times New Roman" pitchFamily="18" charset="0"/>
              </a:rPr>
              <a:t>DURGA</a:t>
            </a:r>
          </a:p>
          <a:p>
            <a:pPr algn="ctr" fontAlgn="base">
              <a:spcBef>
                <a:spcPct val="0"/>
              </a:spcBef>
              <a:spcAft>
                <a:spcPct val="0"/>
              </a:spcAft>
            </a:pPr>
            <a:r>
              <a:rPr lang="en-GB" sz="1200">
                <a:solidFill>
                  <a:srgbClr val="000000"/>
                </a:solidFill>
                <a:latin typeface="Times New Roman" pitchFamily="18" charset="0"/>
              </a:rPr>
              <a:t>(war)</a:t>
            </a:r>
            <a:endParaRPr lang="en-US">
              <a:solidFill>
                <a:srgbClr val="000000"/>
              </a:solidFill>
            </a:endParaRPr>
          </a:p>
        </p:txBody>
      </p:sp>
      <p:sp>
        <p:nvSpPr>
          <p:cNvPr id="25641" name="Text Box 41"/>
          <p:cNvSpPr txBox="1">
            <a:spLocks noChangeArrowheads="1"/>
          </p:cNvSpPr>
          <p:nvPr/>
        </p:nvSpPr>
        <p:spPr bwMode="auto">
          <a:xfrm>
            <a:off x="6337300" y="4440238"/>
            <a:ext cx="1257300" cy="571500"/>
          </a:xfrm>
          <a:prstGeom prst="rect">
            <a:avLst/>
          </a:prstGeom>
          <a:solidFill>
            <a:srgbClr val="FFFFFF"/>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p>
            <a:pPr algn="ctr" fontAlgn="base">
              <a:spcBef>
                <a:spcPct val="0"/>
              </a:spcBef>
              <a:spcAft>
                <a:spcPct val="0"/>
              </a:spcAft>
            </a:pPr>
            <a:r>
              <a:rPr lang="en-GB" sz="1200">
                <a:solidFill>
                  <a:srgbClr val="000000"/>
                </a:solidFill>
                <a:latin typeface="Times New Roman" pitchFamily="18" charset="0"/>
              </a:rPr>
              <a:t>LINGUM</a:t>
            </a:r>
          </a:p>
          <a:p>
            <a:pPr algn="ctr" fontAlgn="base">
              <a:spcBef>
                <a:spcPct val="0"/>
              </a:spcBef>
              <a:spcAft>
                <a:spcPct val="0"/>
              </a:spcAft>
            </a:pPr>
            <a:r>
              <a:rPr lang="en-GB" sz="1200">
                <a:solidFill>
                  <a:srgbClr val="000000"/>
                </a:solidFill>
                <a:latin typeface="Times New Roman" pitchFamily="18" charset="0"/>
              </a:rPr>
              <a:t>(fertility symbol)</a:t>
            </a:r>
            <a:endParaRPr lang="en-US">
              <a:solidFill>
                <a:srgbClr val="000000"/>
              </a:solidFill>
            </a:endParaRPr>
          </a:p>
        </p:txBody>
      </p:sp>
      <p:sp>
        <p:nvSpPr>
          <p:cNvPr id="25642" name="Text Box 42"/>
          <p:cNvSpPr txBox="1">
            <a:spLocks noChangeArrowheads="1"/>
          </p:cNvSpPr>
          <p:nvPr/>
        </p:nvSpPr>
        <p:spPr bwMode="auto">
          <a:xfrm>
            <a:off x="7708900" y="4440238"/>
            <a:ext cx="1143000" cy="571500"/>
          </a:xfrm>
          <a:prstGeom prst="rect">
            <a:avLst/>
          </a:prstGeom>
          <a:solidFill>
            <a:srgbClr val="FFFFFF"/>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p>
            <a:pPr algn="ctr" fontAlgn="base">
              <a:spcBef>
                <a:spcPct val="0"/>
              </a:spcBef>
              <a:spcAft>
                <a:spcPct val="0"/>
              </a:spcAft>
            </a:pPr>
            <a:r>
              <a:rPr lang="en-GB" sz="1200">
                <a:solidFill>
                  <a:srgbClr val="000000"/>
                </a:solidFill>
                <a:latin typeface="Times New Roman" pitchFamily="18" charset="0"/>
              </a:rPr>
              <a:t>KALI</a:t>
            </a:r>
          </a:p>
          <a:p>
            <a:pPr algn="ctr" fontAlgn="base">
              <a:spcBef>
                <a:spcPct val="0"/>
              </a:spcBef>
              <a:spcAft>
                <a:spcPct val="0"/>
              </a:spcAft>
            </a:pPr>
            <a:r>
              <a:rPr lang="en-GB" sz="1200">
                <a:solidFill>
                  <a:srgbClr val="000000"/>
                </a:solidFill>
                <a:latin typeface="Times New Roman" pitchFamily="18" charset="0"/>
              </a:rPr>
              <a:t>(death)</a:t>
            </a:r>
            <a:endParaRPr lang="en-US">
              <a:solidFill>
                <a:srgbClr val="000000"/>
              </a:solidFill>
            </a:endParaRPr>
          </a:p>
        </p:txBody>
      </p:sp>
      <p:pic>
        <p:nvPicPr>
          <p:cNvPr id="25643" name="Picture 43" descr="SO02169_"/>
          <p:cNvPicPr preferRelativeResize="0">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84750" y="4313238"/>
            <a:ext cx="762000" cy="1436687"/>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5644" name="Text Box 44"/>
          <p:cNvSpPr txBox="1">
            <a:spLocks noChangeArrowheads="1"/>
          </p:cNvSpPr>
          <p:nvPr/>
        </p:nvSpPr>
        <p:spPr bwMode="auto">
          <a:xfrm>
            <a:off x="4622800" y="3983038"/>
            <a:ext cx="1485900" cy="342900"/>
          </a:xfrm>
          <a:prstGeom prst="rect">
            <a:avLst/>
          </a:prstGeom>
          <a:solidFill>
            <a:srgbClr val="FFFFFF"/>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p>
            <a:pPr algn="ctr" fontAlgn="base">
              <a:spcBef>
                <a:spcPct val="0"/>
              </a:spcBef>
              <a:spcAft>
                <a:spcPct val="0"/>
              </a:spcAft>
            </a:pPr>
            <a:r>
              <a:rPr lang="en-GB" sz="1200">
                <a:solidFill>
                  <a:srgbClr val="000000"/>
                </a:solidFill>
                <a:latin typeface="Times New Roman" pitchFamily="18" charset="0"/>
              </a:rPr>
              <a:t>GANESH (good luck)</a:t>
            </a:r>
            <a:endParaRPr lang="en-US">
              <a:solidFill>
                <a:srgbClr val="000000"/>
              </a:solidFill>
            </a:endParaRPr>
          </a:p>
        </p:txBody>
      </p:sp>
      <p:sp>
        <p:nvSpPr>
          <p:cNvPr id="25645" name="Line 45"/>
          <p:cNvSpPr>
            <a:spLocks noChangeShapeType="1"/>
          </p:cNvSpPr>
          <p:nvPr/>
        </p:nvSpPr>
        <p:spPr bwMode="auto">
          <a:xfrm flipH="1">
            <a:off x="5422900" y="2039938"/>
            <a:ext cx="914400" cy="19431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fontAlgn="base">
              <a:spcBef>
                <a:spcPct val="0"/>
              </a:spcBef>
              <a:spcAft>
                <a:spcPct val="0"/>
              </a:spcAft>
            </a:pPr>
            <a:endParaRPr lang="en-CA">
              <a:solidFill>
                <a:srgbClr val="000000"/>
              </a:solidFill>
            </a:endParaRPr>
          </a:p>
        </p:txBody>
      </p:sp>
      <p:pic>
        <p:nvPicPr>
          <p:cNvPr id="25646" name="Picture 46"/>
          <p:cNvPicPr preferRelativeResize="0">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37300" y="2039938"/>
            <a:ext cx="571500" cy="765175"/>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5647" name="Picture 47" descr="j0126719"/>
          <p:cNvPicPr preferRelativeResize="0">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51800" y="5011738"/>
            <a:ext cx="825500" cy="725487"/>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5648" name="Text Box 48"/>
          <p:cNvSpPr txBox="1">
            <a:spLocks noChangeArrowheads="1"/>
          </p:cNvSpPr>
          <p:nvPr/>
        </p:nvSpPr>
        <p:spPr bwMode="auto">
          <a:xfrm>
            <a:off x="4622800" y="3640138"/>
            <a:ext cx="1485900" cy="228600"/>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p>
            <a:pPr fontAlgn="base">
              <a:spcBef>
                <a:spcPct val="0"/>
              </a:spcBef>
              <a:spcAft>
                <a:spcPct val="0"/>
              </a:spcAft>
            </a:pPr>
            <a:r>
              <a:rPr lang="en-GB" sz="1000">
                <a:solidFill>
                  <a:srgbClr val="000000"/>
                </a:solidFill>
                <a:latin typeface="Times New Roman" pitchFamily="18" charset="0"/>
              </a:rPr>
              <a:t>Son of Shiva &amp; Parvati</a:t>
            </a:r>
            <a:endParaRPr lang="en-US">
              <a:solidFill>
                <a:srgbClr val="000000"/>
              </a:solidFill>
            </a:endParaRPr>
          </a:p>
        </p:txBody>
      </p:sp>
      <p:sp>
        <p:nvSpPr>
          <p:cNvPr id="25649" name="Line 49"/>
          <p:cNvSpPr>
            <a:spLocks noChangeShapeType="1"/>
          </p:cNvSpPr>
          <p:nvPr/>
        </p:nvSpPr>
        <p:spPr bwMode="auto">
          <a:xfrm flipH="1">
            <a:off x="965200" y="3297238"/>
            <a:ext cx="11430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fontAlgn="base">
              <a:spcBef>
                <a:spcPct val="0"/>
              </a:spcBef>
              <a:spcAft>
                <a:spcPct val="0"/>
              </a:spcAft>
            </a:pPr>
            <a:endParaRPr lang="en-CA">
              <a:solidFill>
                <a:srgbClr val="000000"/>
              </a:solidFill>
            </a:endParaRPr>
          </a:p>
        </p:txBody>
      </p:sp>
      <p:sp>
        <p:nvSpPr>
          <p:cNvPr id="25650" name="Line 50"/>
          <p:cNvSpPr>
            <a:spLocks noChangeShapeType="1"/>
          </p:cNvSpPr>
          <p:nvPr/>
        </p:nvSpPr>
        <p:spPr bwMode="auto">
          <a:xfrm>
            <a:off x="965200" y="3297238"/>
            <a:ext cx="0" cy="914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fontAlgn="base">
              <a:spcBef>
                <a:spcPct val="0"/>
              </a:spcBef>
              <a:spcAft>
                <a:spcPct val="0"/>
              </a:spcAft>
            </a:pPr>
            <a:endParaRPr lang="en-CA">
              <a:solidFill>
                <a:srgbClr val="000000"/>
              </a:solidFill>
            </a:endParaRPr>
          </a:p>
        </p:txBody>
      </p:sp>
      <p:sp>
        <p:nvSpPr>
          <p:cNvPr id="25651" name="Text Box 51"/>
          <p:cNvSpPr txBox="1">
            <a:spLocks noChangeArrowheads="1"/>
          </p:cNvSpPr>
          <p:nvPr/>
        </p:nvSpPr>
        <p:spPr bwMode="auto">
          <a:xfrm>
            <a:off x="371475" y="4211638"/>
            <a:ext cx="1165225" cy="1525587"/>
          </a:xfrm>
          <a:prstGeom prst="rect">
            <a:avLst/>
          </a:prstGeom>
          <a:solidFill>
            <a:srgbClr val="FFFFFF"/>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p>
            <a:pPr fontAlgn="base">
              <a:spcBef>
                <a:spcPct val="0"/>
              </a:spcBef>
              <a:spcAft>
                <a:spcPct val="0"/>
              </a:spcAft>
            </a:pPr>
            <a:r>
              <a:rPr lang="en-GB" sz="1300">
                <a:solidFill>
                  <a:srgbClr val="000000"/>
                </a:solidFill>
                <a:latin typeface="Times New Roman" pitchFamily="18" charset="0"/>
              </a:rPr>
              <a:t>10 incarnations of Lord Vishnu in human or animal form including Buddha and Kalki (still to come)</a:t>
            </a:r>
            <a:endParaRPr lang="en-US">
              <a:solidFill>
                <a:srgbClr val="000000"/>
              </a:solidFill>
            </a:endParaRPr>
          </a:p>
        </p:txBody>
      </p:sp>
    </p:spTree>
    <p:extLst>
      <p:ext uri="{BB962C8B-B14F-4D97-AF65-F5344CB8AC3E}">
        <p14:creationId xmlns:p14="http://schemas.microsoft.com/office/powerpoint/2010/main" val="2552349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1"/>
          <p:cNvSpPr txBox="1">
            <a:spLocks noChangeArrowheads="1"/>
          </p:cNvSpPr>
          <p:nvPr/>
        </p:nvSpPr>
        <p:spPr bwMode="auto">
          <a:xfrm>
            <a:off x="762000" y="304800"/>
            <a:ext cx="76200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0" fontAlgn="base" hangingPunct="0">
              <a:spcBef>
                <a:spcPct val="0"/>
              </a:spcBef>
              <a:spcAft>
                <a:spcPct val="0"/>
              </a:spcAft>
            </a:pPr>
            <a:r>
              <a:rPr lang="en-US" dirty="0">
                <a:solidFill>
                  <a:srgbClr val="5C1F00"/>
                </a:solidFill>
              </a:rPr>
              <a:t>There are three major devotional traditions:</a:t>
            </a:r>
          </a:p>
          <a:p>
            <a:pPr lvl="1" eaLnBrk="0" fontAlgn="base" hangingPunct="0">
              <a:spcBef>
                <a:spcPct val="0"/>
              </a:spcBef>
              <a:spcAft>
                <a:spcPct val="0"/>
              </a:spcAft>
            </a:pPr>
            <a:r>
              <a:rPr lang="en-US" b="1" dirty="0" err="1" smtClean="0">
                <a:solidFill>
                  <a:srgbClr val="5C1F00"/>
                </a:solidFill>
              </a:rPr>
              <a:t>Vaishnavism</a:t>
            </a:r>
            <a:r>
              <a:rPr lang="en-US" dirty="0" smtClean="0">
                <a:solidFill>
                  <a:srgbClr val="5C1F00"/>
                </a:solidFill>
              </a:rPr>
              <a:t> (worship of Vishnu</a:t>
            </a:r>
            <a:r>
              <a:rPr lang="en-US" dirty="0">
                <a:solidFill>
                  <a:srgbClr val="5C1F00"/>
                </a:solidFill>
              </a:rPr>
              <a:t>)</a:t>
            </a:r>
          </a:p>
          <a:p>
            <a:pPr lvl="2" eaLnBrk="0" fontAlgn="base" hangingPunct="0">
              <a:spcBef>
                <a:spcPct val="0"/>
              </a:spcBef>
              <a:spcAft>
                <a:spcPct val="0"/>
              </a:spcAft>
            </a:pPr>
            <a:r>
              <a:rPr lang="en-US" dirty="0">
                <a:solidFill>
                  <a:srgbClr val="5C1F00"/>
                </a:solidFill>
              </a:rPr>
              <a:t>Generally vegetarian</a:t>
            </a:r>
          </a:p>
          <a:p>
            <a:pPr lvl="2" eaLnBrk="0" fontAlgn="base" hangingPunct="0">
              <a:spcBef>
                <a:spcPct val="0"/>
              </a:spcBef>
              <a:spcAft>
                <a:spcPct val="0"/>
              </a:spcAft>
            </a:pPr>
            <a:r>
              <a:rPr lang="en-US" dirty="0">
                <a:solidFill>
                  <a:srgbClr val="5C1F00"/>
                </a:solidFill>
              </a:rPr>
              <a:t>Worship </a:t>
            </a:r>
            <a:r>
              <a:rPr lang="en-US" dirty="0" smtClean="0">
                <a:solidFill>
                  <a:srgbClr val="5C1F00"/>
                </a:solidFill>
              </a:rPr>
              <a:t>Vishnu or his avatars Rama and Krishna.</a:t>
            </a:r>
            <a:endParaRPr lang="en-US" dirty="0">
              <a:solidFill>
                <a:srgbClr val="5C1F00"/>
              </a:solidFill>
            </a:endParaRPr>
          </a:p>
          <a:p>
            <a:pPr lvl="2" eaLnBrk="0" fontAlgn="base" hangingPunct="0">
              <a:spcBef>
                <a:spcPct val="0"/>
              </a:spcBef>
              <a:spcAft>
                <a:spcPct val="0"/>
              </a:spcAft>
            </a:pPr>
            <a:r>
              <a:rPr lang="en-US" dirty="0">
                <a:solidFill>
                  <a:srgbClr val="5C1F00"/>
                </a:solidFill>
              </a:rPr>
              <a:t>Oriented towards duty and </a:t>
            </a:r>
            <a:r>
              <a:rPr lang="en-US" dirty="0" smtClean="0">
                <a:solidFill>
                  <a:srgbClr val="5C1F00"/>
                </a:solidFill>
              </a:rPr>
              <a:t>tradition.</a:t>
            </a:r>
            <a:endParaRPr lang="en-US" dirty="0">
              <a:solidFill>
                <a:srgbClr val="5C1F00"/>
              </a:solidFill>
            </a:endParaRPr>
          </a:p>
          <a:p>
            <a:pPr lvl="2" eaLnBrk="0" fontAlgn="base" hangingPunct="0">
              <a:spcBef>
                <a:spcPct val="0"/>
              </a:spcBef>
              <a:spcAft>
                <a:spcPct val="0"/>
              </a:spcAft>
            </a:pPr>
            <a:endParaRPr lang="en-US" dirty="0">
              <a:solidFill>
                <a:srgbClr val="5C1F00"/>
              </a:solidFill>
            </a:endParaRPr>
          </a:p>
          <a:p>
            <a:pPr lvl="1" eaLnBrk="0" fontAlgn="base" hangingPunct="0">
              <a:spcBef>
                <a:spcPct val="0"/>
              </a:spcBef>
              <a:spcAft>
                <a:spcPct val="0"/>
              </a:spcAft>
            </a:pPr>
            <a:r>
              <a:rPr lang="en-US" b="1" dirty="0" err="1" smtClean="0">
                <a:solidFill>
                  <a:srgbClr val="5C1F00"/>
                </a:solidFill>
              </a:rPr>
              <a:t>Shaivism</a:t>
            </a:r>
            <a:r>
              <a:rPr lang="en-US" dirty="0" smtClean="0">
                <a:solidFill>
                  <a:srgbClr val="5C1F00"/>
                </a:solidFill>
              </a:rPr>
              <a:t> (worship of Shiva</a:t>
            </a:r>
            <a:r>
              <a:rPr lang="en-US" dirty="0">
                <a:solidFill>
                  <a:srgbClr val="5C1F00"/>
                </a:solidFill>
              </a:rPr>
              <a:t>)</a:t>
            </a:r>
          </a:p>
          <a:p>
            <a:pPr lvl="2" eaLnBrk="0" fontAlgn="base" hangingPunct="0">
              <a:spcBef>
                <a:spcPct val="0"/>
              </a:spcBef>
              <a:spcAft>
                <a:spcPct val="0"/>
              </a:spcAft>
            </a:pPr>
            <a:r>
              <a:rPr lang="en-US" dirty="0">
                <a:solidFill>
                  <a:srgbClr val="5C1F00"/>
                </a:solidFill>
              </a:rPr>
              <a:t>Worship focuses on union of opposites,    </a:t>
            </a:r>
            <a:r>
              <a:rPr lang="en-US" dirty="0" smtClean="0">
                <a:solidFill>
                  <a:srgbClr val="5C1F00"/>
                </a:solidFill>
              </a:rPr>
              <a:t>especially </a:t>
            </a:r>
            <a:r>
              <a:rPr lang="en-US" dirty="0">
                <a:solidFill>
                  <a:srgbClr val="5C1F00"/>
                </a:solidFill>
              </a:rPr>
              <a:t>creation and </a:t>
            </a:r>
            <a:r>
              <a:rPr lang="en-US" dirty="0" smtClean="0">
                <a:solidFill>
                  <a:srgbClr val="5C1F00"/>
                </a:solidFill>
              </a:rPr>
              <a:t>destruction.</a:t>
            </a:r>
            <a:endParaRPr lang="en-US" dirty="0">
              <a:solidFill>
                <a:srgbClr val="5C1F00"/>
              </a:solidFill>
            </a:endParaRPr>
          </a:p>
          <a:p>
            <a:pPr lvl="2" eaLnBrk="0" fontAlgn="base" hangingPunct="0">
              <a:spcBef>
                <a:spcPct val="0"/>
              </a:spcBef>
              <a:spcAft>
                <a:spcPct val="0"/>
              </a:spcAft>
            </a:pPr>
            <a:r>
              <a:rPr lang="en-US" dirty="0">
                <a:solidFill>
                  <a:srgbClr val="5C1F00"/>
                </a:solidFill>
              </a:rPr>
              <a:t>Tend to emphasize ascetic practices.</a:t>
            </a:r>
          </a:p>
          <a:p>
            <a:pPr lvl="2" eaLnBrk="0" fontAlgn="base" hangingPunct="0">
              <a:spcBef>
                <a:spcPct val="0"/>
              </a:spcBef>
              <a:spcAft>
                <a:spcPct val="0"/>
              </a:spcAft>
            </a:pPr>
            <a:endParaRPr lang="en-US" dirty="0">
              <a:solidFill>
                <a:srgbClr val="5C1F00"/>
              </a:solidFill>
            </a:endParaRPr>
          </a:p>
          <a:p>
            <a:pPr lvl="1" eaLnBrk="0" fontAlgn="base" hangingPunct="0">
              <a:spcBef>
                <a:spcPct val="0"/>
              </a:spcBef>
              <a:spcAft>
                <a:spcPct val="0"/>
              </a:spcAft>
            </a:pPr>
            <a:r>
              <a:rPr lang="en-US" b="1" dirty="0" err="1" smtClean="0">
                <a:solidFill>
                  <a:srgbClr val="5C1F00"/>
                </a:solidFill>
              </a:rPr>
              <a:t>Shaktism</a:t>
            </a:r>
            <a:r>
              <a:rPr lang="en-US" dirty="0" smtClean="0">
                <a:solidFill>
                  <a:srgbClr val="5C1F00"/>
                </a:solidFill>
              </a:rPr>
              <a:t> (worship of the Goddess (or ‘Devi’)</a:t>
            </a:r>
            <a:endParaRPr lang="en-US" dirty="0">
              <a:solidFill>
                <a:srgbClr val="5C1F00"/>
              </a:solidFill>
            </a:endParaRPr>
          </a:p>
          <a:p>
            <a:pPr lvl="2" eaLnBrk="0" fontAlgn="base" hangingPunct="0">
              <a:spcBef>
                <a:spcPct val="0"/>
              </a:spcBef>
              <a:spcAft>
                <a:spcPct val="0"/>
              </a:spcAft>
            </a:pPr>
            <a:r>
              <a:rPr lang="en-US" dirty="0">
                <a:solidFill>
                  <a:srgbClr val="5C1F00"/>
                </a:solidFill>
              </a:rPr>
              <a:t>Worship “the goddess” as ultimate </a:t>
            </a:r>
            <a:r>
              <a:rPr lang="en-US" dirty="0" smtClean="0">
                <a:solidFill>
                  <a:srgbClr val="5C1F00"/>
                </a:solidFill>
              </a:rPr>
              <a:t>reality.</a:t>
            </a:r>
            <a:endParaRPr lang="en-US" dirty="0">
              <a:solidFill>
                <a:srgbClr val="5C1F00"/>
              </a:solidFill>
            </a:endParaRPr>
          </a:p>
          <a:p>
            <a:pPr lvl="2" eaLnBrk="0" fontAlgn="base" hangingPunct="0">
              <a:spcBef>
                <a:spcPct val="0"/>
              </a:spcBef>
              <a:spcAft>
                <a:spcPct val="0"/>
              </a:spcAft>
            </a:pPr>
            <a:r>
              <a:rPr lang="en-US" dirty="0">
                <a:solidFill>
                  <a:srgbClr val="5C1F00"/>
                </a:solidFill>
              </a:rPr>
              <a:t>Not as likely to be </a:t>
            </a:r>
            <a:r>
              <a:rPr lang="en-US" dirty="0" smtClean="0">
                <a:solidFill>
                  <a:srgbClr val="5C1F00"/>
                </a:solidFill>
              </a:rPr>
              <a:t>vegetarian.</a:t>
            </a:r>
            <a:endParaRPr lang="en-US" dirty="0">
              <a:solidFill>
                <a:srgbClr val="5C1F00"/>
              </a:solidFill>
            </a:endParaRPr>
          </a:p>
          <a:p>
            <a:pPr lvl="1" eaLnBrk="0" fontAlgn="base" hangingPunct="0">
              <a:spcBef>
                <a:spcPct val="0"/>
              </a:spcBef>
              <a:spcAft>
                <a:spcPct val="0"/>
              </a:spcAft>
            </a:pPr>
            <a:endParaRPr lang="en-US" dirty="0">
              <a:solidFill>
                <a:srgbClr val="5C1F00"/>
              </a:solidFill>
            </a:endParaRPr>
          </a:p>
          <a:p>
            <a:pPr eaLnBrk="0" fontAlgn="base" hangingPunct="0">
              <a:spcBef>
                <a:spcPct val="0"/>
              </a:spcBef>
              <a:spcAft>
                <a:spcPct val="0"/>
              </a:spcAft>
            </a:pPr>
            <a:endParaRPr lang="en-US" dirty="0">
              <a:solidFill>
                <a:srgbClr val="5C1F00"/>
              </a:solidFill>
            </a:endParaRPr>
          </a:p>
        </p:txBody>
      </p:sp>
    </p:spTree>
    <p:extLst>
      <p:ext uri="{BB962C8B-B14F-4D97-AF65-F5344CB8AC3E}">
        <p14:creationId xmlns:p14="http://schemas.microsoft.com/office/powerpoint/2010/main" val="4112433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411688"/>
          </a:xfrm>
        </p:spPr>
        <p:txBody>
          <a:bodyPr/>
          <a:lstStyle/>
          <a:p>
            <a:r>
              <a:rPr lang="en-CA" dirty="0" smtClean="0"/>
              <a:t>Note:  although Brahma is called the `creator`, at times creation can be ascribed to the other gods and goddesses </a:t>
            </a:r>
            <a:br>
              <a:rPr lang="en-CA" dirty="0" smtClean="0"/>
            </a:br>
            <a:r>
              <a:rPr lang="en-CA" dirty="0"/>
              <a:t/>
            </a:r>
            <a:br>
              <a:rPr lang="en-CA" dirty="0"/>
            </a:br>
            <a:r>
              <a:rPr lang="en-CA" dirty="0" smtClean="0"/>
              <a:t>(e.g. Shiva or Devi, the goddess)</a:t>
            </a:r>
            <a:endParaRPr lang="en-CA" dirty="0"/>
          </a:p>
        </p:txBody>
      </p:sp>
    </p:spTree>
    <p:extLst>
      <p:ext uri="{BB962C8B-B14F-4D97-AF65-F5344CB8AC3E}">
        <p14:creationId xmlns:p14="http://schemas.microsoft.com/office/powerpoint/2010/main" val="1674812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A538F6"/>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7282" name="Rectangle 2"/>
          <p:cNvSpPr>
            <a:spLocks noGrp="1" noRot="1" noChangeArrowheads="1"/>
          </p:cNvSpPr>
          <p:nvPr>
            <p:ph type="title" idx="4294967295"/>
          </p:nvPr>
        </p:nvSpPr>
        <p:spPr>
          <a:xfrm>
            <a:off x="0" y="76200"/>
            <a:ext cx="9144000" cy="3496816"/>
          </a:xfrm>
        </p:spPr>
        <p:txBody>
          <a:bodyPr>
            <a:noAutofit/>
          </a:bodyPr>
          <a:lstStyle/>
          <a:p>
            <a:pPr algn="ctr"/>
            <a:r>
              <a:rPr lang="en-US" sz="6600" b="0" dirty="0" smtClean="0">
                <a:solidFill>
                  <a:srgbClr val="FF9900"/>
                </a:solidFill>
                <a:effectLst>
                  <a:outerShdw blurRad="38100" dist="38100" dir="2700000" algn="tl">
                    <a:srgbClr val="C0C0C0"/>
                  </a:outerShdw>
                </a:effectLst>
              </a:rPr>
              <a:t>Images of Hindu Gods and Goddesses</a:t>
            </a:r>
            <a:endParaRPr lang="en-US" sz="6600" b="0" dirty="0">
              <a:solidFill>
                <a:srgbClr val="FF9900"/>
              </a:solidFill>
              <a:effectLst>
                <a:outerShdw blurRad="38100" dist="38100" dir="2700000" algn="tl">
                  <a:srgbClr val="C0C0C0"/>
                </a:outerShdw>
              </a:effectLst>
            </a:endParaRPr>
          </a:p>
        </p:txBody>
      </p:sp>
    </p:spTree>
    <p:extLst>
      <p:ext uri="{BB962C8B-B14F-4D97-AF65-F5344CB8AC3E}">
        <p14:creationId xmlns:p14="http://schemas.microsoft.com/office/powerpoint/2010/main" val="206322387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A538F6"/>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7282" name="Rectangle 2"/>
          <p:cNvSpPr>
            <a:spLocks noGrp="1" noRot="1" noChangeArrowheads="1"/>
          </p:cNvSpPr>
          <p:nvPr>
            <p:ph type="title" idx="4294967295"/>
          </p:nvPr>
        </p:nvSpPr>
        <p:spPr>
          <a:xfrm>
            <a:off x="0" y="76200"/>
            <a:ext cx="9144000" cy="3496816"/>
          </a:xfrm>
        </p:spPr>
        <p:txBody>
          <a:bodyPr>
            <a:noAutofit/>
          </a:bodyPr>
          <a:lstStyle/>
          <a:p>
            <a:pPr algn="ctr"/>
            <a:r>
              <a:rPr lang="en-US" sz="6600" dirty="0" smtClean="0">
                <a:solidFill>
                  <a:srgbClr val="FF9900"/>
                </a:solidFill>
                <a:effectLst>
                  <a:outerShdw blurRad="38100" dist="38100" dir="2700000" algn="tl">
                    <a:srgbClr val="C0C0C0"/>
                  </a:outerShdw>
                </a:effectLst>
              </a:rPr>
              <a:t>Everything about the depiction of Hindu Gods and Goddesses has a symbolic meaning.</a:t>
            </a:r>
            <a:endParaRPr lang="en-US" sz="6600" b="0" dirty="0">
              <a:solidFill>
                <a:srgbClr val="FF9900"/>
              </a:solidFill>
              <a:effectLst>
                <a:outerShdw blurRad="38100" dist="38100" dir="2700000" algn="tl">
                  <a:srgbClr val="C0C0C0"/>
                </a:outerShdw>
              </a:effectLst>
            </a:endParaRPr>
          </a:p>
        </p:txBody>
      </p:sp>
    </p:spTree>
    <p:extLst>
      <p:ext uri="{BB962C8B-B14F-4D97-AF65-F5344CB8AC3E}">
        <p14:creationId xmlns:p14="http://schemas.microsoft.com/office/powerpoint/2010/main" val="94862009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A538F6"/>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7282" name="Rectangle 2"/>
          <p:cNvSpPr>
            <a:spLocks noGrp="1" noRot="1" noChangeArrowheads="1"/>
          </p:cNvSpPr>
          <p:nvPr>
            <p:ph type="title" idx="4294967295"/>
          </p:nvPr>
        </p:nvSpPr>
        <p:spPr>
          <a:xfrm>
            <a:off x="0" y="76200"/>
            <a:ext cx="9144000" cy="6305128"/>
          </a:xfrm>
        </p:spPr>
        <p:txBody>
          <a:bodyPr>
            <a:noAutofit/>
          </a:bodyPr>
          <a:lstStyle/>
          <a:p>
            <a:pPr algn="ctr"/>
            <a:r>
              <a:rPr lang="en-US" sz="5400" dirty="0" smtClean="0">
                <a:solidFill>
                  <a:srgbClr val="FF9900"/>
                </a:solidFill>
                <a:effectLst>
                  <a:outerShdw blurRad="38100" dist="38100" dir="2700000" algn="tl">
                    <a:srgbClr val="C0C0C0"/>
                  </a:outerShdw>
                </a:effectLst>
              </a:rPr>
              <a:t>Everything about the depiction of Hindu Gods and Goddesses can be taken either </a:t>
            </a:r>
            <a:r>
              <a:rPr lang="en-US" sz="5400" u="sng" dirty="0" smtClean="0">
                <a:solidFill>
                  <a:srgbClr val="FF9900"/>
                </a:solidFill>
                <a:effectLst>
                  <a:outerShdw blurRad="38100" dist="38100" dir="2700000" algn="tl">
                    <a:srgbClr val="C0C0C0"/>
                  </a:outerShdw>
                </a:effectLst>
              </a:rPr>
              <a:t>literally</a:t>
            </a:r>
            <a:r>
              <a:rPr lang="en-US" sz="5400" dirty="0" smtClean="0">
                <a:solidFill>
                  <a:srgbClr val="FF9900"/>
                </a:solidFill>
                <a:effectLst>
                  <a:outerShdw blurRad="38100" dist="38100" dir="2700000" algn="tl">
                    <a:srgbClr val="C0C0C0"/>
                  </a:outerShdw>
                </a:effectLst>
              </a:rPr>
              <a:t> or </a:t>
            </a:r>
            <a:r>
              <a:rPr lang="en-US" sz="5400" u="sng" dirty="0" smtClean="0">
                <a:solidFill>
                  <a:srgbClr val="FF9900"/>
                </a:solidFill>
                <a:effectLst>
                  <a:outerShdw blurRad="38100" dist="38100" dir="2700000" algn="tl">
                    <a:srgbClr val="C0C0C0"/>
                  </a:outerShdw>
                </a:effectLst>
              </a:rPr>
              <a:t>symbolically</a:t>
            </a:r>
            <a:r>
              <a:rPr lang="en-US" sz="5400" dirty="0" smtClean="0">
                <a:solidFill>
                  <a:srgbClr val="FF9900"/>
                </a:solidFill>
                <a:effectLst>
                  <a:outerShdw blurRad="38100" dist="38100" dir="2700000" algn="tl">
                    <a:srgbClr val="C0C0C0"/>
                  </a:outerShdw>
                </a:effectLst>
              </a:rPr>
              <a:t> and philosophically, depending on the level of the believer’s understanding.</a:t>
            </a:r>
            <a:endParaRPr lang="en-US" sz="5400" b="0" dirty="0">
              <a:solidFill>
                <a:srgbClr val="FF9900"/>
              </a:solidFill>
              <a:effectLst>
                <a:outerShdw blurRad="38100" dist="38100" dir="2700000" algn="tl">
                  <a:srgbClr val="C0C0C0"/>
                </a:outerShdw>
              </a:effectLst>
            </a:endParaRPr>
          </a:p>
        </p:txBody>
      </p:sp>
    </p:spTree>
    <p:extLst>
      <p:ext uri="{BB962C8B-B14F-4D97-AF65-F5344CB8AC3E}">
        <p14:creationId xmlns:p14="http://schemas.microsoft.com/office/powerpoint/2010/main" val="336244537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A538F6"/>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a:xfrm>
            <a:off x="457200" y="76200"/>
            <a:ext cx="8385175" cy="1431925"/>
          </a:xfrm>
        </p:spPr>
        <p:txBody>
          <a:bodyPr/>
          <a:lstStyle/>
          <a:p>
            <a:pPr algn="ctr"/>
            <a:r>
              <a:rPr lang="en-US" sz="3600" dirty="0" smtClean="0">
                <a:solidFill>
                  <a:srgbClr val="FF9900"/>
                </a:solidFill>
                <a:effectLst>
                  <a:outerShdw blurRad="38100" dist="38100" dir="2700000" algn="tl">
                    <a:srgbClr val="C0C0C0"/>
                  </a:outerShdw>
                </a:effectLst>
              </a:rPr>
              <a:t>Brahma</a:t>
            </a:r>
            <a:endParaRPr lang="en-US" sz="1600" b="0" dirty="0">
              <a:solidFill>
                <a:srgbClr val="FF9900"/>
              </a:solidFill>
              <a:effectLst>
                <a:outerShdw blurRad="38100" dist="38100" dir="2700000" algn="tl">
                  <a:srgbClr val="C0C0C0"/>
                </a:outerShdw>
              </a:effectLst>
            </a:endParaRPr>
          </a:p>
        </p:txBody>
      </p:sp>
      <p:sp>
        <p:nvSpPr>
          <p:cNvPr id="97284" name="Rectangle 4"/>
          <p:cNvSpPr>
            <a:spLocks noGrp="1" noRot="1" noChangeArrowheads="1"/>
          </p:cNvSpPr>
          <p:nvPr>
            <p:ph type="body" sz="half" idx="1"/>
          </p:nvPr>
        </p:nvSpPr>
        <p:spPr>
          <a:xfrm>
            <a:off x="1066800" y="4876800"/>
            <a:ext cx="7848600" cy="1676400"/>
          </a:xfrm>
          <a:solidFill>
            <a:schemeClr val="tx1"/>
          </a:solidFill>
        </p:spPr>
        <p:txBody>
          <a:bodyPr/>
          <a:lstStyle/>
          <a:p>
            <a:pPr>
              <a:lnSpc>
                <a:spcPct val="80000"/>
              </a:lnSpc>
              <a:buFont typeface="Wingdings" pitchFamily="2" charset="2"/>
              <a:buNone/>
            </a:pPr>
            <a:r>
              <a:rPr lang="en-US" sz="1800">
                <a:solidFill>
                  <a:srgbClr val="000000"/>
                </a:solidFill>
                <a:effectLst>
                  <a:outerShdw blurRad="38100" dist="38100" dir="2700000" algn="tl">
                    <a:srgbClr val="C0C0C0"/>
                  </a:outerShdw>
                </a:effectLst>
              </a:rPr>
              <a:t>It is often said that the Hindu pantheon has three gods at its head: Brahma, the creator of the universe; Vishnu, the preserver of life; and Shiva, the destroyer of ignorance. </a:t>
            </a:r>
          </a:p>
          <a:p>
            <a:pPr>
              <a:lnSpc>
                <a:spcPct val="80000"/>
              </a:lnSpc>
              <a:buFont typeface="Wingdings" pitchFamily="2" charset="2"/>
              <a:buNone/>
            </a:pPr>
            <a:endParaRPr lang="en-US" sz="1800">
              <a:solidFill>
                <a:srgbClr val="000000"/>
              </a:solidFill>
              <a:effectLst>
                <a:outerShdw blurRad="38100" dist="38100" dir="2700000" algn="tl">
                  <a:srgbClr val="C0C0C0"/>
                </a:outerShdw>
              </a:effectLst>
            </a:endParaRPr>
          </a:p>
          <a:p>
            <a:pPr>
              <a:lnSpc>
                <a:spcPct val="80000"/>
              </a:lnSpc>
              <a:buFont typeface="Wingdings" pitchFamily="2" charset="2"/>
              <a:buNone/>
            </a:pPr>
            <a:r>
              <a:rPr lang="en-US" sz="1800">
                <a:solidFill>
                  <a:srgbClr val="000000"/>
                </a:solidFill>
                <a:effectLst>
                  <a:outerShdw blurRad="38100" dist="38100" dir="2700000" algn="tl">
                    <a:srgbClr val="C0C0C0"/>
                  </a:outerShdw>
                </a:effectLst>
              </a:rPr>
              <a:t>Brahma is a representation of the impersonal </a:t>
            </a:r>
            <a:r>
              <a:rPr lang="en-US" sz="1800" i="1">
                <a:solidFill>
                  <a:srgbClr val="000000"/>
                </a:solidFill>
                <a:effectLst>
                  <a:outerShdw blurRad="38100" dist="38100" dir="2700000" algn="tl">
                    <a:srgbClr val="C0C0C0"/>
                  </a:outerShdw>
                </a:effectLst>
              </a:rPr>
              <a:t>brahman</a:t>
            </a:r>
            <a:r>
              <a:rPr lang="en-US" sz="1800">
                <a:solidFill>
                  <a:srgbClr val="000000"/>
                </a:solidFill>
                <a:effectLst>
                  <a:outerShdw blurRad="38100" dist="38100" dir="2700000" algn="tl">
                    <a:srgbClr val="C0C0C0"/>
                  </a:outerShdw>
                </a:effectLst>
              </a:rPr>
              <a:t> in a human form, usually with four faces facing the cardinal directions and four arms</a:t>
            </a:r>
            <a:r>
              <a:rPr lang="en-US" sz="1800">
                <a:solidFill>
                  <a:srgbClr val="000000"/>
                </a:solidFill>
                <a:effectLst>
                  <a:outerShdw blurRad="38100" dist="38100" dir="2700000" algn="tl">
                    <a:srgbClr val="C0C0C0"/>
                  </a:outerShdw>
                </a:effectLst>
                <a:latin typeface="Book Antiqua" charset="0"/>
              </a:rPr>
              <a:t> </a:t>
            </a:r>
            <a:br>
              <a:rPr lang="en-US" sz="1800">
                <a:solidFill>
                  <a:srgbClr val="000000"/>
                </a:solidFill>
                <a:effectLst>
                  <a:outerShdw blurRad="38100" dist="38100" dir="2700000" algn="tl">
                    <a:srgbClr val="C0C0C0"/>
                  </a:outerShdw>
                </a:effectLst>
                <a:latin typeface="Book Antiqua" charset="0"/>
              </a:rPr>
            </a:br>
            <a:endParaRPr lang="en-US" sz="1800">
              <a:solidFill>
                <a:srgbClr val="000000"/>
              </a:solidFill>
              <a:effectLst>
                <a:outerShdw blurRad="38100" dist="38100" dir="2700000" algn="tl">
                  <a:srgbClr val="C0C0C0"/>
                </a:outerShdw>
              </a:effectLst>
              <a:latin typeface="Book Antiqua" charset="0"/>
            </a:endParaRPr>
          </a:p>
        </p:txBody>
      </p:sp>
      <p:pic>
        <p:nvPicPr>
          <p:cNvPr id="97288" name="Picture 8" descr="Brah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447800"/>
            <a:ext cx="2598738"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5052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1"/>
          <p:cNvSpPr txBox="1">
            <a:spLocks noChangeArrowheads="1"/>
          </p:cNvSpPr>
          <p:nvPr/>
        </p:nvSpPr>
        <p:spPr bwMode="auto">
          <a:xfrm>
            <a:off x="457200" y="188640"/>
            <a:ext cx="7924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0" fontAlgn="base" hangingPunct="0">
              <a:spcBef>
                <a:spcPct val="0"/>
              </a:spcBef>
              <a:spcAft>
                <a:spcPct val="0"/>
              </a:spcAft>
            </a:pPr>
            <a:r>
              <a:rPr lang="en-US" b="1" dirty="0">
                <a:solidFill>
                  <a:srgbClr val="5C1F00"/>
                </a:solidFill>
              </a:rPr>
              <a:t>Brahma</a:t>
            </a:r>
            <a:r>
              <a:rPr lang="en-US" dirty="0">
                <a:solidFill>
                  <a:srgbClr val="5C1F00"/>
                </a:solidFill>
              </a:rPr>
              <a:t> </a:t>
            </a:r>
            <a:r>
              <a:rPr lang="en-US" dirty="0" smtClean="0">
                <a:solidFill>
                  <a:srgbClr val="5C1F00"/>
                </a:solidFill>
              </a:rPr>
              <a:t>(Creator) and </a:t>
            </a:r>
            <a:r>
              <a:rPr lang="en-US" b="1" dirty="0" err="1" smtClean="0">
                <a:solidFill>
                  <a:srgbClr val="5C1F00"/>
                </a:solidFill>
              </a:rPr>
              <a:t>Saraswati</a:t>
            </a:r>
            <a:r>
              <a:rPr lang="en-US" dirty="0" smtClean="0">
                <a:solidFill>
                  <a:srgbClr val="5C1F00"/>
                </a:solidFill>
              </a:rPr>
              <a:t>, his Consort/wife.</a:t>
            </a:r>
          </a:p>
          <a:p>
            <a:pPr eaLnBrk="0" fontAlgn="base" hangingPunct="0">
              <a:spcBef>
                <a:spcPct val="0"/>
              </a:spcBef>
              <a:spcAft>
                <a:spcPct val="0"/>
              </a:spcAft>
            </a:pPr>
            <a:endParaRPr lang="en-US" dirty="0">
              <a:solidFill>
                <a:srgbClr val="5C1F00"/>
              </a:solidFill>
            </a:endParaRPr>
          </a:p>
          <a:p>
            <a:pPr eaLnBrk="0" fontAlgn="base" hangingPunct="0">
              <a:spcBef>
                <a:spcPct val="0"/>
              </a:spcBef>
              <a:spcAft>
                <a:spcPct val="0"/>
              </a:spcAft>
            </a:pPr>
            <a:r>
              <a:rPr lang="en-US" dirty="0" smtClean="0">
                <a:solidFill>
                  <a:srgbClr val="5C1F00"/>
                </a:solidFill>
              </a:rPr>
              <a:t> </a:t>
            </a:r>
            <a:r>
              <a:rPr lang="en-US" b="1" dirty="0" err="1" smtClean="0">
                <a:solidFill>
                  <a:srgbClr val="5C1F00"/>
                </a:solidFill>
              </a:rPr>
              <a:t>Saraswati</a:t>
            </a:r>
            <a:r>
              <a:rPr lang="en-US" dirty="0">
                <a:solidFill>
                  <a:srgbClr val="5C1F00"/>
                </a:solidFill>
              </a:rPr>
              <a:t> </a:t>
            </a:r>
            <a:r>
              <a:rPr lang="en-US" dirty="0" smtClean="0">
                <a:solidFill>
                  <a:srgbClr val="5C1F00"/>
                </a:solidFill>
              </a:rPr>
              <a:t>is the </a:t>
            </a:r>
            <a:r>
              <a:rPr lang="en-US" dirty="0">
                <a:solidFill>
                  <a:srgbClr val="5C1F00"/>
                </a:solidFill>
              </a:rPr>
              <a:t>goddess of knowledge and </a:t>
            </a:r>
            <a:r>
              <a:rPr lang="en-US" dirty="0" smtClean="0">
                <a:solidFill>
                  <a:srgbClr val="5C1F00"/>
                </a:solidFill>
              </a:rPr>
              <a:t>speech.  Her ‘Vehicle’ is the swan.</a:t>
            </a:r>
            <a:endParaRPr lang="en-US" dirty="0">
              <a:solidFill>
                <a:srgbClr val="5C1F00"/>
              </a:solidFill>
            </a:endParaRPr>
          </a:p>
        </p:txBody>
      </p:sp>
      <p:pic>
        <p:nvPicPr>
          <p:cNvPr id="67587" name="Picture 2" descr="chaturmukha_brahma_zk5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38400"/>
            <a:ext cx="25701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3" descr="saraswati-dev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438400"/>
            <a:ext cx="255905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413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a:t>
            </a:r>
          </a:p>
        </p:txBody>
      </p:sp>
      <p:sp>
        <p:nvSpPr>
          <p:cNvPr id="6" name="Slide Number Placeholder 4"/>
          <p:cNvSpPr>
            <a:spLocks noGrp="1"/>
          </p:cNvSpPr>
          <p:nvPr>
            <p:ph type="sldNum" sz="quarter" idx="11"/>
          </p:nvPr>
        </p:nvSpPr>
        <p:spPr/>
        <p:txBody>
          <a:bodyPr/>
          <a:lstStyle/>
          <a:p>
            <a:fld id="{11278379-9C75-48FB-8E3D-0473E8927BFB}" type="slidenum">
              <a:rPr lang="en-US"/>
              <a:pPr/>
              <a:t>19</a:t>
            </a:fld>
            <a:endParaRPr lang="en-US"/>
          </a:p>
        </p:txBody>
      </p:sp>
      <p:sp>
        <p:nvSpPr>
          <p:cNvPr id="8194" name="Rectangle 2"/>
          <p:cNvSpPr>
            <a:spLocks noGrp="1" noChangeArrowheads="1"/>
          </p:cNvSpPr>
          <p:nvPr>
            <p:ph type="title"/>
          </p:nvPr>
        </p:nvSpPr>
        <p:spPr/>
        <p:txBody>
          <a:bodyPr/>
          <a:lstStyle/>
          <a:p>
            <a:pPr>
              <a:lnSpc>
                <a:spcPct val="90000"/>
              </a:lnSpc>
            </a:pPr>
            <a:r>
              <a:rPr lang="en-US" sz="2800" i="1" dirty="0" smtClean="0"/>
              <a:t>Goddess </a:t>
            </a:r>
            <a:r>
              <a:rPr lang="en-US" sz="2800" i="1" dirty="0" err="1"/>
              <a:t>Saraswati</a:t>
            </a:r>
            <a:r>
              <a:rPr lang="en-US" sz="2800" dirty="0"/>
              <a:t> symbolizes Divine Knowledge</a:t>
            </a:r>
          </a:p>
        </p:txBody>
      </p:sp>
      <p:pic>
        <p:nvPicPr>
          <p:cNvPr id="8202" name="Picture 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219200"/>
            <a:ext cx="6400800" cy="5387975"/>
          </a:xfrm>
          <a:noFill/>
          <a:ln/>
        </p:spPr>
      </p:pic>
      <p:sp>
        <p:nvSpPr>
          <p:cNvPr id="8204" name="Text Box 12"/>
          <p:cNvSpPr txBox="1">
            <a:spLocks noChangeArrowheads="1"/>
          </p:cNvSpPr>
          <p:nvPr/>
        </p:nvSpPr>
        <p:spPr bwMode="auto">
          <a:xfrm>
            <a:off x="7239000" y="1752600"/>
            <a:ext cx="1600200" cy="3139321"/>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 typeface="Wingdings" pitchFamily="2" charset="2"/>
              <a:buNone/>
            </a:pPr>
            <a:r>
              <a:rPr lang="en-US" sz="2200" b="1" i="1" dirty="0" err="1">
                <a:cs typeface="Times New Roman" pitchFamily="18" charset="0"/>
              </a:rPr>
              <a:t>Saraswati</a:t>
            </a:r>
            <a:r>
              <a:rPr lang="en-US" sz="2200" b="1" i="1" dirty="0">
                <a:cs typeface="Times New Roman" pitchFamily="18" charset="0"/>
              </a:rPr>
              <a:t> </a:t>
            </a:r>
            <a:r>
              <a:rPr lang="en-US" sz="2200" b="1" dirty="0">
                <a:cs typeface="Times New Roman" pitchFamily="18" charset="0"/>
              </a:rPr>
              <a:t>means </a:t>
            </a:r>
            <a:r>
              <a:rPr lang="en-US" sz="2200" b="1" dirty="0" smtClean="0">
                <a:cs typeface="Times New Roman" pitchFamily="18" charset="0"/>
              </a:rPr>
              <a:t>’the one </a:t>
            </a:r>
            <a:r>
              <a:rPr lang="en-US" sz="2200" b="1" dirty="0">
                <a:cs typeface="Times New Roman" pitchFamily="18" charset="0"/>
              </a:rPr>
              <a:t>who gives the knowledge of one’s own Self and Universe</a:t>
            </a:r>
            <a:r>
              <a:rPr lang="en-US" sz="2200" b="1" i="1" dirty="0" smtClean="0">
                <a:cs typeface="Times New Roman" pitchFamily="18" charset="0"/>
              </a:rPr>
              <a:t>.’</a:t>
            </a:r>
            <a:endParaRPr lang="en-US" b="1" dirty="0">
              <a:latin typeface="Arial" charset="0"/>
            </a:endParaRPr>
          </a:p>
        </p:txBody>
      </p:sp>
    </p:spTree>
    <p:extLst>
      <p:ext uri="{BB962C8B-B14F-4D97-AF65-F5344CB8AC3E}">
        <p14:creationId xmlns:p14="http://schemas.microsoft.com/office/powerpoint/2010/main" val="2832500934"/>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3226370"/>
          </a:xfrm>
        </p:spPr>
        <p:txBody>
          <a:bodyPr>
            <a:noAutofit/>
          </a:bodyPr>
          <a:lstStyle/>
          <a:p>
            <a:r>
              <a:rPr lang="en-CA" sz="6600" i="1" dirty="0" smtClean="0">
                <a:solidFill>
                  <a:srgbClr val="FFFF00"/>
                </a:solidFill>
              </a:rPr>
              <a:t>Gods</a:t>
            </a:r>
            <a:r>
              <a:rPr lang="en-CA" sz="6600" dirty="0" smtClean="0">
                <a:solidFill>
                  <a:srgbClr val="FFFF00"/>
                </a:solidFill>
              </a:rPr>
              <a:t> and </a:t>
            </a:r>
            <a:r>
              <a:rPr lang="en-CA" sz="6600" i="1" dirty="0" smtClean="0">
                <a:solidFill>
                  <a:srgbClr val="FFFF00"/>
                </a:solidFill>
              </a:rPr>
              <a:t>Goddesses</a:t>
            </a:r>
            <a:r>
              <a:rPr lang="en-CA" sz="6600" dirty="0" smtClean="0">
                <a:solidFill>
                  <a:srgbClr val="FFFF00"/>
                </a:solidFill>
              </a:rPr>
              <a:t> </a:t>
            </a:r>
            <a:br>
              <a:rPr lang="en-CA" sz="6600" dirty="0" smtClean="0">
                <a:solidFill>
                  <a:srgbClr val="FFFF00"/>
                </a:solidFill>
              </a:rPr>
            </a:br>
            <a:r>
              <a:rPr lang="en-CA" sz="6600" dirty="0" smtClean="0">
                <a:solidFill>
                  <a:srgbClr val="FFFF00"/>
                </a:solidFill>
              </a:rPr>
              <a:t>and </a:t>
            </a:r>
            <a:r>
              <a:rPr lang="en-CA" sz="6600" i="1" dirty="0" smtClean="0">
                <a:solidFill>
                  <a:srgbClr val="FFFF00"/>
                </a:solidFill>
              </a:rPr>
              <a:t>Avatars</a:t>
            </a:r>
            <a:r>
              <a:rPr lang="en-CA" sz="6600" dirty="0" smtClean="0">
                <a:solidFill>
                  <a:srgbClr val="FFFF00"/>
                </a:solidFill>
              </a:rPr>
              <a:t> of Hinduism</a:t>
            </a:r>
            <a:endParaRPr lang="en-CA" sz="6600" dirty="0">
              <a:solidFill>
                <a:srgbClr val="FFFF00"/>
              </a:solidFill>
            </a:endParaRPr>
          </a:p>
        </p:txBody>
      </p:sp>
    </p:spTree>
    <p:extLst>
      <p:ext uri="{BB962C8B-B14F-4D97-AF65-F5344CB8AC3E}">
        <p14:creationId xmlns:p14="http://schemas.microsoft.com/office/powerpoint/2010/main" val="1710072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1"/>
          <p:cNvSpPr txBox="1">
            <a:spLocks noChangeArrowheads="1"/>
          </p:cNvSpPr>
          <p:nvPr/>
        </p:nvSpPr>
        <p:spPr bwMode="auto">
          <a:xfrm>
            <a:off x="577167" y="139005"/>
            <a:ext cx="7772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0" fontAlgn="base" hangingPunct="0">
              <a:spcBef>
                <a:spcPct val="0"/>
              </a:spcBef>
              <a:spcAft>
                <a:spcPct val="0"/>
              </a:spcAft>
            </a:pPr>
            <a:r>
              <a:rPr lang="en-US" sz="3600" b="1" dirty="0">
                <a:solidFill>
                  <a:srgbClr val="5C1F00"/>
                </a:solidFill>
              </a:rPr>
              <a:t>Vishnu</a:t>
            </a:r>
            <a:r>
              <a:rPr lang="en-US" dirty="0">
                <a:solidFill>
                  <a:srgbClr val="5C1F00"/>
                </a:solidFill>
              </a:rPr>
              <a:t> (maintainer of the universe)</a:t>
            </a:r>
          </a:p>
          <a:p>
            <a:pPr lvl="1" eaLnBrk="0" fontAlgn="base" hangingPunct="0">
              <a:spcBef>
                <a:spcPct val="0"/>
              </a:spcBef>
              <a:spcAft>
                <a:spcPct val="0"/>
              </a:spcAft>
            </a:pPr>
            <a:r>
              <a:rPr lang="en-US" dirty="0">
                <a:solidFill>
                  <a:srgbClr val="5C1F00"/>
                </a:solidFill>
              </a:rPr>
              <a:t>Consort: </a:t>
            </a:r>
            <a:r>
              <a:rPr lang="en-US" b="1" dirty="0">
                <a:solidFill>
                  <a:srgbClr val="5C1F00"/>
                </a:solidFill>
              </a:rPr>
              <a:t>Lakshmi</a:t>
            </a:r>
            <a:r>
              <a:rPr lang="en-US" dirty="0">
                <a:solidFill>
                  <a:srgbClr val="5C1F00"/>
                </a:solidFill>
              </a:rPr>
              <a:t> (good fortune and prosperity)</a:t>
            </a:r>
          </a:p>
          <a:p>
            <a:pPr lvl="1" eaLnBrk="0" fontAlgn="base" hangingPunct="0">
              <a:spcBef>
                <a:spcPct val="0"/>
              </a:spcBef>
              <a:spcAft>
                <a:spcPct val="0"/>
              </a:spcAft>
            </a:pPr>
            <a:r>
              <a:rPr lang="en-US" dirty="0">
                <a:solidFill>
                  <a:srgbClr val="5C1F00"/>
                </a:solidFill>
              </a:rPr>
              <a:t>Vehicle: “Garuda”—eagle/human hybrid</a:t>
            </a:r>
          </a:p>
        </p:txBody>
      </p:sp>
      <p:pic>
        <p:nvPicPr>
          <p:cNvPr id="68611" name="Picture 2" descr="vishnu_468x67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33432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3" descr="lakshmi-76968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00200"/>
            <a:ext cx="297180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4" descr="garuda_es37.jpg"/>
          <p:cNvPicPr>
            <a:picLocks noChangeAspect="1"/>
          </p:cNvPicPr>
          <p:nvPr/>
        </p:nvPicPr>
        <p:blipFill>
          <a:blip r:embed="rId4">
            <a:lum contrast="-2000"/>
            <a:extLst>
              <a:ext uri="{28A0092B-C50C-407E-A947-70E740481C1C}">
                <a14:useLocalDpi xmlns:a14="http://schemas.microsoft.com/office/drawing/2010/main" val="0"/>
              </a:ext>
            </a:extLst>
          </a:blip>
          <a:srcRect/>
          <a:stretch>
            <a:fillRect/>
          </a:stretch>
        </p:blipFill>
        <p:spPr bwMode="auto">
          <a:xfrm>
            <a:off x="3429000" y="2590800"/>
            <a:ext cx="2719388"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550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pPr algn="ctr"/>
            <a:r>
              <a:rPr lang="en-US">
                <a:solidFill>
                  <a:srgbClr val="FF9900"/>
                </a:solidFill>
                <a:effectLst>
                  <a:outerShdw blurRad="38100" dist="38100" dir="2700000" algn="tl">
                    <a:srgbClr val="C0C0C0"/>
                  </a:outerShdw>
                </a:effectLst>
              </a:rPr>
              <a:t>Vishnu </a:t>
            </a:r>
            <a:br>
              <a:rPr lang="en-US">
                <a:solidFill>
                  <a:srgbClr val="FF9900"/>
                </a:solidFill>
                <a:effectLst>
                  <a:outerShdw blurRad="38100" dist="38100" dir="2700000" algn="tl">
                    <a:srgbClr val="C0C0C0"/>
                  </a:outerShdw>
                </a:effectLst>
              </a:rPr>
            </a:br>
            <a:r>
              <a:rPr lang="en-US" sz="2800">
                <a:solidFill>
                  <a:srgbClr val="FF9900"/>
                </a:solidFill>
                <a:effectLst>
                  <a:outerShdw blurRad="38100" dist="38100" dir="2700000" algn="tl">
                    <a:srgbClr val="C0C0C0"/>
                  </a:outerShdw>
                </a:effectLst>
              </a:rPr>
              <a:t>preserves the working order of the universe</a:t>
            </a:r>
            <a:endParaRPr lang="en-US" sz="2800" b="0">
              <a:solidFill>
                <a:srgbClr val="FF9900"/>
              </a:solidFill>
              <a:effectLst>
                <a:outerShdw blurRad="38100" dist="38100" dir="2700000" algn="tl">
                  <a:srgbClr val="C0C0C0"/>
                </a:outerShdw>
              </a:effectLst>
            </a:endParaRPr>
          </a:p>
        </p:txBody>
      </p:sp>
      <p:sp>
        <p:nvSpPr>
          <p:cNvPr id="95237" name="Rectangle 5"/>
          <p:cNvSpPr>
            <a:spLocks noGrp="1" noRot="1" noChangeArrowheads="1"/>
          </p:cNvSpPr>
          <p:nvPr>
            <p:ph type="body" sz="half" idx="1"/>
          </p:nvPr>
        </p:nvSpPr>
        <p:spPr>
          <a:xfrm>
            <a:off x="4267200" y="1981200"/>
            <a:ext cx="4572000" cy="4648200"/>
          </a:xfrm>
          <a:solidFill>
            <a:schemeClr val="tx1"/>
          </a:solidFill>
        </p:spPr>
        <p:txBody>
          <a:bodyPr/>
          <a:lstStyle/>
          <a:p>
            <a:pPr>
              <a:lnSpc>
                <a:spcPct val="80000"/>
              </a:lnSpc>
              <a:buFont typeface="Wingdings" pitchFamily="2" charset="2"/>
              <a:buNone/>
            </a:pPr>
            <a:r>
              <a:rPr lang="en-US" sz="1800" b="1">
                <a:solidFill>
                  <a:srgbClr val="FF9900"/>
                </a:solidFill>
                <a:effectLst>
                  <a:outerShdw blurRad="38100" dist="38100" dir="2700000" algn="tl">
                    <a:srgbClr val="C0C0C0"/>
                  </a:outerShdw>
                </a:effectLst>
                <a:latin typeface="Book Antiqua" charset="0"/>
              </a:rPr>
              <a:t>	</a:t>
            </a:r>
            <a:r>
              <a:rPr lang="en-US" sz="2000" b="1">
                <a:solidFill>
                  <a:srgbClr val="000000"/>
                </a:solidFill>
                <a:effectLst>
                  <a:outerShdw blurRad="38100" dist="38100" dir="2700000" algn="tl">
                    <a:srgbClr val="C0C0C0"/>
                  </a:outerShdw>
                </a:effectLst>
              </a:rPr>
              <a:t>Lord Vishnu the Preserver</a:t>
            </a:r>
            <a:br>
              <a:rPr lang="en-US" sz="2000" b="1">
                <a:solidFill>
                  <a:srgbClr val="000000"/>
                </a:solidFill>
                <a:effectLst>
                  <a:outerShdw blurRad="38100" dist="38100" dir="2700000" algn="tl">
                    <a:srgbClr val="C0C0C0"/>
                  </a:outerShdw>
                </a:effectLst>
              </a:rPr>
            </a:br>
            <a:endParaRPr lang="en-US" sz="2000" b="1">
              <a:solidFill>
                <a:srgbClr val="000000"/>
              </a:solidFill>
              <a:effectLst>
                <a:outerShdw blurRad="38100" dist="38100" dir="2700000" algn="tl">
                  <a:srgbClr val="C0C0C0"/>
                </a:outerShdw>
              </a:effectLst>
            </a:endParaRPr>
          </a:p>
          <a:p>
            <a:pPr>
              <a:lnSpc>
                <a:spcPct val="80000"/>
              </a:lnSpc>
              <a:buFont typeface="Wingdings" pitchFamily="2" charset="2"/>
              <a:buNone/>
            </a:pPr>
            <a:r>
              <a:rPr lang="en-US" sz="1800" b="1">
                <a:solidFill>
                  <a:srgbClr val="000000"/>
                </a:solidFill>
                <a:effectLst>
                  <a:outerShdw blurRad="38100" dist="38100" dir="2700000" algn="tl">
                    <a:srgbClr val="C0C0C0"/>
                  </a:outerShdw>
                </a:effectLst>
              </a:rPr>
              <a:t>	</a:t>
            </a:r>
            <a:r>
              <a:rPr lang="en-US" sz="2000" b="1">
                <a:solidFill>
                  <a:srgbClr val="000000"/>
                </a:solidFill>
                <a:effectLst>
                  <a:outerShdw blurRad="38100" dist="38100" dir="2700000" algn="tl">
                    <a:srgbClr val="C0C0C0"/>
                  </a:outerShdw>
                </a:effectLst>
              </a:rPr>
              <a:t>"Only the unlearned deem myself (Vishnu) and Shiva to be distinct; he ,I, and Brahma are one, assuming different names for the creation, reservation and destruction of the universe.  We, as the triune Self, pervade all creatures; the wise therefore regard all others as themselves."</a:t>
            </a:r>
            <a:br>
              <a:rPr lang="en-US" sz="2000" b="1">
                <a:solidFill>
                  <a:srgbClr val="000000"/>
                </a:solidFill>
                <a:effectLst>
                  <a:outerShdw blurRad="38100" dist="38100" dir="2700000" algn="tl">
                    <a:srgbClr val="C0C0C0"/>
                  </a:outerShdw>
                </a:effectLst>
              </a:rPr>
            </a:br>
            <a:r>
              <a:rPr lang="en-US" sz="2000" b="1">
                <a:solidFill>
                  <a:srgbClr val="000000"/>
                </a:solidFill>
                <a:effectLst>
                  <a:outerShdw blurRad="38100" dist="38100" dir="2700000" algn="tl">
                    <a:srgbClr val="C0C0C0"/>
                  </a:outerShdw>
                </a:effectLst>
              </a:rPr>
              <a:t/>
            </a:r>
            <a:br>
              <a:rPr lang="en-US" sz="2000" b="1">
                <a:solidFill>
                  <a:srgbClr val="000000"/>
                </a:solidFill>
                <a:effectLst>
                  <a:outerShdw blurRad="38100" dist="38100" dir="2700000" algn="tl">
                    <a:srgbClr val="C0C0C0"/>
                  </a:outerShdw>
                </a:effectLst>
              </a:rPr>
            </a:br>
            <a:r>
              <a:rPr lang="en-US" sz="1200" b="1">
                <a:solidFill>
                  <a:srgbClr val="000000"/>
                </a:solidFill>
                <a:effectLst>
                  <a:outerShdw blurRad="38100" dist="38100" dir="2700000" algn="tl">
                    <a:srgbClr val="C0C0C0"/>
                  </a:outerShdw>
                </a:effectLst>
              </a:rPr>
              <a:t>~ Vishnu explains the Nature of the Trinity (trimurti)~ </a:t>
            </a:r>
          </a:p>
        </p:txBody>
      </p:sp>
      <p:pic>
        <p:nvPicPr>
          <p:cNvPr id="952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713" y="1981200"/>
            <a:ext cx="25273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9593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smtClean="0"/>
              <a:t>Avatars</a:t>
            </a:r>
            <a:br>
              <a:rPr lang="en-CA" b="1" dirty="0" smtClean="0"/>
            </a:br>
            <a:r>
              <a:rPr lang="en-CA" b="1" dirty="0"/>
              <a:t/>
            </a:r>
            <a:br>
              <a:rPr lang="en-CA" b="1" dirty="0"/>
            </a:br>
            <a:endParaRPr lang="en-CA" b="1" dirty="0"/>
          </a:p>
        </p:txBody>
      </p:sp>
      <p:sp>
        <p:nvSpPr>
          <p:cNvPr id="3" name="Subtitle 2"/>
          <p:cNvSpPr>
            <a:spLocks noGrp="1"/>
          </p:cNvSpPr>
          <p:nvPr>
            <p:ph type="subTitle" idx="1"/>
          </p:nvPr>
        </p:nvSpPr>
        <p:spPr>
          <a:xfrm>
            <a:off x="1403648" y="2852936"/>
            <a:ext cx="6400800" cy="4005064"/>
          </a:xfrm>
        </p:spPr>
        <p:txBody>
          <a:bodyPr/>
          <a:lstStyle/>
          <a:p>
            <a:r>
              <a:rPr lang="en-CA" dirty="0" smtClean="0"/>
              <a:t>In addition to the existence of Gods and Goddess Hinduism believes in the existence of ‘Avatars’</a:t>
            </a:r>
          </a:p>
          <a:p>
            <a:r>
              <a:rPr lang="en-CA" dirty="0" smtClean="0"/>
              <a:t>An ‘avatar’ is the descent of Brahman to earth in a human body.</a:t>
            </a:r>
            <a:endParaRPr lang="en-CA" dirty="0"/>
          </a:p>
        </p:txBody>
      </p:sp>
    </p:spTree>
    <p:extLst>
      <p:ext uri="{BB962C8B-B14F-4D97-AF65-F5344CB8AC3E}">
        <p14:creationId xmlns:p14="http://schemas.microsoft.com/office/powerpoint/2010/main" val="3617281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smtClean="0"/>
              <a:t>Many Avatars</a:t>
            </a:r>
            <a:endParaRPr lang="en-CA" b="1"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2564904"/>
            <a:ext cx="4076700" cy="3057525"/>
          </a:xfrm>
        </p:spPr>
      </p:pic>
      <p:sp>
        <p:nvSpPr>
          <p:cNvPr id="6" name="Text Placeholder 5"/>
          <p:cNvSpPr>
            <a:spLocks noGrp="1"/>
          </p:cNvSpPr>
          <p:nvPr>
            <p:ph type="body" sz="half" idx="2"/>
          </p:nvPr>
        </p:nvSpPr>
        <p:spPr>
          <a:xfrm>
            <a:off x="4648200" y="1981200"/>
            <a:ext cx="3810000" cy="4616152"/>
          </a:xfrm>
        </p:spPr>
        <p:txBody>
          <a:bodyPr/>
          <a:lstStyle/>
          <a:p>
            <a:pPr marL="0" indent="0">
              <a:buNone/>
            </a:pPr>
            <a:r>
              <a:rPr lang="en-CA" dirty="0" smtClean="0"/>
              <a:t>There are many avatars in Hinduism.  Two of the best known are Rama and Krishna, who were avatars of Vishnu (i.e. Vishnu in human form)</a:t>
            </a:r>
            <a:endParaRPr lang="en-CA" dirty="0"/>
          </a:p>
        </p:txBody>
      </p:sp>
    </p:spTree>
    <p:extLst>
      <p:ext uri="{BB962C8B-B14F-4D97-AF65-F5344CB8AC3E}">
        <p14:creationId xmlns:p14="http://schemas.microsoft.com/office/powerpoint/2010/main" val="1500211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685800" y="533400"/>
            <a:ext cx="7772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0" fontAlgn="base" hangingPunct="0">
              <a:spcBef>
                <a:spcPct val="0"/>
              </a:spcBef>
              <a:spcAft>
                <a:spcPct val="0"/>
              </a:spcAft>
            </a:pPr>
            <a:r>
              <a:rPr lang="en-US" b="1" dirty="0">
                <a:solidFill>
                  <a:srgbClr val="5C1F00"/>
                </a:solidFill>
              </a:rPr>
              <a:t>Vishnu</a:t>
            </a:r>
            <a:r>
              <a:rPr lang="en-US" dirty="0">
                <a:solidFill>
                  <a:srgbClr val="5C1F00"/>
                </a:solidFill>
              </a:rPr>
              <a:t> appears in many avatars (traditionally ten, the last, who has not yet appeared, is </a:t>
            </a:r>
            <a:r>
              <a:rPr lang="en-US" dirty="0" err="1">
                <a:solidFill>
                  <a:srgbClr val="5C1F00"/>
                </a:solidFill>
              </a:rPr>
              <a:t>Kalki</a:t>
            </a:r>
            <a:r>
              <a:rPr lang="en-US" dirty="0">
                <a:solidFill>
                  <a:srgbClr val="5C1F00"/>
                </a:solidFill>
              </a:rPr>
              <a:t>, who will come when he is most needed).</a:t>
            </a:r>
          </a:p>
          <a:p>
            <a:pPr eaLnBrk="0" fontAlgn="base" hangingPunct="0">
              <a:spcBef>
                <a:spcPct val="0"/>
              </a:spcBef>
              <a:spcAft>
                <a:spcPct val="0"/>
              </a:spcAft>
            </a:pPr>
            <a:endParaRPr lang="en-US" dirty="0">
              <a:solidFill>
                <a:srgbClr val="5C1F00"/>
              </a:solidFill>
            </a:endParaRPr>
          </a:p>
          <a:p>
            <a:pPr eaLnBrk="0" fontAlgn="base" hangingPunct="0">
              <a:spcBef>
                <a:spcPct val="0"/>
              </a:spcBef>
              <a:spcAft>
                <a:spcPct val="0"/>
              </a:spcAft>
            </a:pPr>
            <a:r>
              <a:rPr lang="en-US" dirty="0">
                <a:solidFill>
                  <a:srgbClr val="5C1F00"/>
                </a:solidFill>
              </a:rPr>
              <a:t>The two most important avatars of Vishnu are </a:t>
            </a:r>
            <a:r>
              <a:rPr lang="en-US" b="1" dirty="0">
                <a:solidFill>
                  <a:srgbClr val="5C1F00"/>
                </a:solidFill>
              </a:rPr>
              <a:t>Rama</a:t>
            </a:r>
            <a:r>
              <a:rPr lang="en-US" dirty="0">
                <a:solidFill>
                  <a:srgbClr val="5C1F00"/>
                </a:solidFill>
              </a:rPr>
              <a:t> and </a:t>
            </a:r>
            <a:r>
              <a:rPr lang="en-US" b="1" dirty="0">
                <a:solidFill>
                  <a:srgbClr val="5C1F00"/>
                </a:solidFill>
              </a:rPr>
              <a:t>Krishna</a:t>
            </a:r>
            <a:r>
              <a:rPr lang="en-US" dirty="0">
                <a:solidFill>
                  <a:srgbClr val="5C1F00"/>
                </a:solidFill>
              </a:rPr>
              <a:t>.</a:t>
            </a:r>
          </a:p>
        </p:txBody>
      </p:sp>
      <p:pic>
        <p:nvPicPr>
          <p:cNvPr id="69635" name="Picture 2" descr="krishna_arjuna_2.jpg"/>
          <p:cNvPicPr>
            <a:picLocks noChangeAspect="1"/>
          </p:cNvPicPr>
          <p:nvPr/>
        </p:nvPicPr>
        <p:blipFill>
          <a:blip r:embed="rId2">
            <a:extLst>
              <a:ext uri="{28A0092B-C50C-407E-A947-70E740481C1C}">
                <a14:useLocalDpi xmlns:a14="http://schemas.microsoft.com/office/drawing/2010/main" val="0"/>
              </a:ext>
            </a:extLst>
          </a:blip>
          <a:srcRect r="5154" b="4930"/>
          <a:stretch>
            <a:fillRect/>
          </a:stretch>
        </p:blipFill>
        <p:spPr bwMode="auto">
          <a:xfrm>
            <a:off x="2819400" y="2514600"/>
            <a:ext cx="3505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01692" y="6056421"/>
            <a:ext cx="7270576" cy="646331"/>
          </a:xfrm>
          <a:prstGeom prst="rect">
            <a:avLst/>
          </a:prstGeom>
          <a:noFill/>
        </p:spPr>
        <p:txBody>
          <a:bodyPr wrap="square" rtlCol="0">
            <a:spAutoFit/>
          </a:bodyPr>
          <a:lstStyle/>
          <a:p>
            <a:r>
              <a:rPr lang="en-CA" b="1" dirty="0" smtClean="0"/>
              <a:t>Krishna</a:t>
            </a:r>
            <a:r>
              <a:rPr lang="en-CA" dirty="0" smtClean="0"/>
              <a:t> (right) and </a:t>
            </a:r>
            <a:r>
              <a:rPr lang="en-CA" b="1" dirty="0" err="1" smtClean="0"/>
              <a:t>Arjuna</a:t>
            </a:r>
            <a:r>
              <a:rPr lang="en-CA" dirty="0" smtClean="0"/>
              <a:t>, his disciple, devotee and friend (left).  Gods are traditionally depicted as blue.</a:t>
            </a:r>
            <a:endParaRPr lang="en-CA" dirty="0"/>
          </a:p>
        </p:txBody>
      </p:sp>
    </p:spTree>
    <p:extLst>
      <p:ext uri="{BB962C8B-B14F-4D97-AF65-F5344CB8AC3E}">
        <p14:creationId xmlns:p14="http://schemas.microsoft.com/office/powerpoint/2010/main" val="2378048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lstStyle/>
          <a:p>
            <a:r>
              <a:rPr lang="en-CA" dirty="0" smtClean="0"/>
              <a:t>There are still Avatars today</a:t>
            </a:r>
            <a:endParaRPr lang="en-CA" dirty="0"/>
          </a:p>
        </p:txBody>
      </p:sp>
      <p:sp>
        <p:nvSpPr>
          <p:cNvPr id="3" name="Text Placeholder 2"/>
          <p:cNvSpPr>
            <a:spLocks noGrp="1"/>
          </p:cNvSpPr>
          <p:nvPr>
            <p:ph type="body" idx="1"/>
          </p:nvPr>
        </p:nvSpPr>
        <p:spPr>
          <a:xfrm>
            <a:off x="457200" y="1124744"/>
            <a:ext cx="4040188" cy="1050131"/>
          </a:xfrm>
        </p:spPr>
        <p:txBody>
          <a:bodyPr/>
          <a:lstStyle/>
          <a:p>
            <a:r>
              <a:rPr lang="en-CA" dirty="0" smtClean="0"/>
              <a:t>Mata </a:t>
            </a:r>
            <a:r>
              <a:rPr lang="en-CA" dirty="0" err="1" smtClean="0"/>
              <a:t>Amritaranadamayi</a:t>
            </a:r>
            <a:endParaRPr lang="en-CA" dirty="0" smtClean="0"/>
          </a:p>
          <a:p>
            <a:r>
              <a:rPr lang="en-CA" dirty="0" smtClean="0"/>
              <a:t>     (1953- present)</a:t>
            </a:r>
            <a:endParaRPr lang="en-CA"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14254" y="2321719"/>
            <a:ext cx="2926080" cy="3657600"/>
          </a:xfrm>
        </p:spPr>
      </p:pic>
      <p:sp>
        <p:nvSpPr>
          <p:cNvPr id="5" name="Text Placeholder 4"/>
          <p:cNvSpPr>
            <a:spLocks noGrp="1"/>
          </p:cNvSpPr>
          <p:nvPr>
            <p:ph type="body" sz="quarter" idx="3"/>
          </p:nvPr>
        </p:nvSpPr>
        <p:spPr>
          <a:xfrm>
            <a:off x="4645025" y="1340768"/>
            <a:ext cx="4247455" cy="720079"/>
          </a:xfrm>
        </p:spPr>
        <p:txBody>
          <a:bodyPr/>
          <a:lstStyle/>
          <a:p>
            <a:r>
              <a:rPr lang="en-CA" dirty="0" err="1" smtClean="0"/>
              <a:t>Satya</a:t>
            </a:r>
            <a:r>
              <a:rPr lang="en-CA" dirty="0" smtClean="0"/>
              <a:t> </a:t>
            </a:r>
            <a:r>
              <a:rPr lang="en-CA" dirty="0" err="1" smtClean="0"/>
              <a:t>Sai</a:t>
            </a:r>
            <a:r>
              <a:rPr lang="en-CA" dirty="0" smtClean="0"/>
              <a:t> Baba  (1926-2011)</a:t>
            </a:r>
            <a:endParaRPr lang="en-CA"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795606"/>
            <a:ext cx="4041775" cy="2709826"/>
          </a:xfrm>
        </p:spPr>
      </p:pic>
    </p:spTree>
    <p:extLst>
      <p:ext uri="{BB962C8B-B14F-4D97-AF65-F5344CB8AC3E}">
        <p14:creationId xmlns:p14="http://schemas.microsoft.com/office/powerpoint/2010/main" val="737517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More recent Avatars</a:t>
            </a:r>
            <a:endParaRPr lang="en-CA" dirty="0"/>
          </a:p>
        </p:txBody>
      </p:sp>
      <p:sp>
        <p:nvSpPr>
          <p:cNvPr id="11" name="Text Placeholder 10"/>
          <p:cNvSpPr>
            <a:spLocks noGrp="1"/>
          </p:cNvSpPr>
          <p:nvPr>
            <p:ph type="body" idx="1"/>
          </p:nvPr>
        </p:nvSpPr>
        <p:spPr>
          <a:xfrm>
            <a:off x="457200" y="1196752"/>
            <a:ext cx="4040188" cy="978123"/>
          </a:xfrm>
        </p:spPr>
        <p:txBody>
          <a:bodyPr/>
          <a:lstStyle/>
          <a:p>
            <a:r>
              <a:rPr lang="en-CA" dirty="0" err="1" smtClean="0"/>
              <a:t>Anandamayi</a:t>
            </a:r>
            <a:r>
              <a:rPr lang="en-CA" dirty="0" smtClean="0"/>
              <a:t> Ma </a:t>
            </a:r>
          </a:p>
          <a:p>
            <a:r>
              <a:rPr lang="en-CA" dirty="0" smtClean="0"/>
              <a:t>(1896-1982)</a:t>
            </a:r>
            <a:endParaRPr lang="en-CA"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43608" y="2636912"/>
            <a:ext cx="2980944" cy="2980944"/>
          </a:xfrm>
        </p:spPr>
      </p:pic>
      <p:sp>
        <p:nvSpPr>
          <p:cNvPr id="12" name="Text Placeholder 11"/>
          <p:cNvSpPr>
            <a:spLocks noGrp="1"/>
          </p:cNvSpPr>
          <p:nvPr>
            <p:ph type="body" sz="quarter" idx="3"/>
          </p:nvPr>
        </p:nvSpPr>
        <p:spPr>
          <a:xfrm>
            <a:off x="4645025" y="1308539"/>
            <a:ext cx="4041775" cy="1184358"/>
          </a:xfrm>
        </p:spPr>
        <p:txBody>
          <a:bodyPr/>
          <a:lstStyle/>
          <a:p>
            <a:r>
              <a:rPr lang="en-CA" dirty="0" smtClean="0"/>
              <a:t>Ramakrishna </a:t>
            </a:r>
            <a:r>
              <a:rPr lang="en-CA" dirty="0" err="1" smtClean="0"/>
              <a:t>Paramahamsa</a:t>
            </a:r>
            <a:r>
              <a:rPr lang="en-CA" dirty="0" smtClean="0"/>
              <a:t>  (1836-1886)</a:t>
            </a:r>
            <a:endParaRPr lang="en-CA" dirty="0"/>
          </a:p>
        </p:txBody>
      </p:sp>
      <p:pic>
        <p:nvPicPr>
          <p:cNvPr id="14" name="Content Placeholder 13"/>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004048" y="2708920"/>
            <a:ext cx="2688336" cy="3373862"/>
          </a:xfrm>
        </p:spPr>
      </p:pic>
    </p:spTree>
    <p:extLst>
      <p:ext uri="{BB962C8B-B14F-4D97-AF65-F5344CB8AC3E}">
        <p14:creationId xmlns:p14="http://schemas.microsoft.com/office/powerpoint/2010/main" val="876388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7504" y="0"/>
            <a:ext cx="9036496" cy="6869254"/>
          </a:xfrm>
        </p:spPr>
        <p:txBody>
          <a:bodyPr/>
          <a:lstStyle/>
          <a:p>
            <a:r>
              <a:rPr lang="en-CA" sz="4000" dirty="0" smtClean="0"/>
              <a:t>The function of the Avatar is to uphold dharma and guide humanity to God.</a:t>
            </a:r>
            <a:br>
              <a:rPr lang="en-CA" sz="4000" dirty="0" smtClean="0"/>
            </a:br>
            <a:r>
              <a:rPr lang="en-CA" sz="4000" dirty="0"/>
              <a:t/>
            </a:r>
            <a:br>
              <a:rPr lang="en-CA" sz="4000" dirty="0"/>
            </a:br>
            <a:r>
              <a:rPr lang="en-CA" sz="4000" dirty="0" smtClean="0"/>
              <a:t>They </a:t>
            </a:r>
            <a:r>
              <a:rPr lang="en-CA" sz="4000" smtClean="0"/>
              <a:t>have miraculous </a:t>
            </a:r>
            <a:r>
              <a:rPr lang="en-CA" sz="4000" dirty="0" smtClean="0"/>
              <a:t>powers but are very cautious about showing them.  </a:t>
            </a:r>
            <a:r>
              <a:rPr lang="en-CA" sz="4000" dirty="0" err="1" smtClean="0"/>
              <a:t>Satya</a:t>
            </a:r>
            <a:r>
              <a:rPr lang="en-CA" sz="4000" dirty="0" smtClean="0"/>
              <a:t> </a:t>
            </a:r>
            <a:r>
              <a:rPr lang="en-CA" sz="4000" dirty="0" err="1" smtClean="0"/>
              <a:t>Sai</a:t>
            </a:r>
            <a:r>
              <a:rPr lang="en-CA" sz="4000" dirty="0" smtClean="0"/>
              <a:t> Baba was the exception.</a:t>
            </a:r>
            <a:br>
              <a:rPr lang="en-CA" sz="4000" dirty="0" smtClean="0"/>
            </a:br>
            <a:r>
              <a:rPr lang="en-CA" sz="4000" dirty="0"/>
              <a:t/>
            </a:r>
            <a:br>
              <a:rPr lang="en-CA" sz="4000" dirty="0"/>
            </a:br>
            <a:r>
              <a:rPr lang="en-CA" sz="4000" dirty="0" smtClean="0"/>
              <a:t>They have hundreds of millions of follows today</a:t>
            </a:r>
            <a:r>
              <a:rPr lang="en-CA" dirty="0" smtClean="0"/>
              <a:t>.</a:t>
            </a:r>
            <a:endParaRPr lang="en-CA" dirty="0"/>
          </a:p>
        </p:txBody>
      </p:sp>
    </p:spTree>
    <p:extLst>
      <p:ext uri="{BB962C8B-B14F-4D97-AF65-F5344CB8AC3E}">
        <p14:creationId xmlns:p14="http://schemas.microsoft.com/office/powerpoint/2010/main" val="1558224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5361EB"/>
            </a:gs>
            <a:gs pos="100000">
              <a:srgbClr val="5361EB">
                <a:gamma/>
                <a:tint val="48627"/>
                <a:invGamma/>
              </a:srgbClr>
            </a:gs>
          </a:gsLst>
          <a:lin ang="5400000" scaled="1"/>
        </a:gra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6000" b="1" dirty="0">
                <a:solidFill>
                  <a:srgbClr val="FF0000"/>
                </a:solidFill>
                <a:latin typeface="Californian FB" pitchFamily="18" charset="0"/>
              </a:rPr>
              <a:t>Shiva</a:t>
            </a:r>
          </a:p>
        </p:txBody>
      </p:sp>
      <p:sp>
        <p:nvSpPr>
          <p:cNvPr id="59395" name="Rectangle 3"/>
          <p:cNvSpPr>
            <a:spLocks noGrp="1" noChangeArrowheads="1"/>
          </p:cNvSpPr>
          <p:nvPr>
            <p:ph type="body" idx="1"/>
          </p:nvPr>
        </p:nvSpPr>
        <p:spPr>
          <a:xfrm>
            <a:off x="457200" y="1524000"/>
            <a:ext cx="5105400" cy="4525963"/>
          </a:xfrm>
        </p:spPr>
        <p:txBody>
          <a:bodyPr/>
          <a:lstStyle/>
          <a:p>
            <a:pPr>
              <a:lnSpc>
                <a:spcPct val="90000"/>
              </a:lnSpc>
            </a:pPr>
            <a:r>
              <a:rPr lang="en-US" sz="3400" dirty="0">
                <a:latin typeface="Californian FB" pitchFamily="18" charset="0"/>
              </a:rPr>
              <a:t>The “Great God” of </a:t>
            </a:r>
            <a:r>
              <a:rPr lang="en-US" sz="3400" dirty="0" smtClean="0">
                <a:latin typeface="Californian FB" pitchFamily="18" charset="0"/>
              </a:rPr>
              <a:t>yogis and yogic </a:t>
            </a:r>
            <a:r>
              <a:rPr lang="en-US" sz="3400" dirty="0">
                <a:latin typeface="Californian FB" pitchFamily="18" charset="0"/>
              </a:rPr>
              <a:t>practice</a:t>
            </a:r>
          </a:p>
          <a:p>
            <a:pPr>
              <a:lnSpc>
                <a:spcPct val="90000"/>
              </a:lnSpc>
              <a:buFontTx/>
              <a:buNone/>
            </a:pPr>
            <a:endParaRPr lang="en-US" sz="3400" dirty="0">
              <a:latin typeface="Californian FB" pitchFamily="18" charset="0"/>
            </a:endParaRPr>
          </a:p>
          <a:p>
            <a:pPr>
              <a:lnSpc>
                <a:spcPct val="90000"/>
              </a:lnSpc>
            </a:pPr>
            <a:r>
              <a:rPr lang="en-US" sz="3400" dirty="0" smtClean="0">
                <a:latin typeface="Californian FB" pitchFamily="18" charset="0"/>
              </a:rPr>
              <a:t>Often represented </a:t>
            </a:r>
            <a:r>
              <a:rPr lang="en-US" sz="3400" dirty="0">
                <a:latin typeface="Californian FB" pitchFamily="18" charset="0"/>
              </a:rPr>
              <a:t>as “King of Dance</a:t>
            </a:r>
            <a:r>
              <a:rPr lang="en-US" sz="3400" dirty="0" smtClean="0">
                <a:latin typeface="Californian FB" pitchFamily="18" charset="0"/>
              </a:rPr>
              <a:t>”</a:t>
            </a:r>
          </a:p>
          <a:p>
            <a:pPr>
              <a:lnSpc>
                <a:spcPct val="90000"/>
              </a:lnSpc>
            </a:pPr>
            <a:r>
              <a:rPr lang="en-US" sz="3400" dirty="0" smtClean="0">
                <a:latin typeface="Californian FB" pitchFamily="18" charset="0"/>
              </a:rPr>
              <a:t>Often represented in meditation in the Himalayas</a:t>
            </a:r>
            <a:endParaRPr lang="en-US" sz="3400" dirty="0">
              <a:latin typeface="Californian FB" pitchFamily="18" charset="0"/>
            </a:endParaRPr>
          </a:p>
          <a:p>
            <a:pPr>
              <a:lnSpc>
                <a:spcPct val="90000"/>
              </a:lnSpc>
            </a:pPr>
            <a:endParaRPr lang="en-US" sz="3400" dirty="0">
              <a:latin typeface="Californian FB" pitchFamily="18" charset="0"/>
            </a:endParaRPr>
          </a:p>
          <a:p>
            <a:pPr>
              <a:lnSpc>
                <a:spcPct val="90000"/>
              </a:lnSpc>
            </a:pPr>
            <a:endParaRPr lang="en-US" sz="3600" dirty="0">
              <a:latin typeface="Californian FB" pitchFamily="18" charset="0"/>
            </a:endParaRPr>
          </a:p>
        </p:txBody>
      </p:sp>
      <p:pic>
        <p:nvPicPr>
          <p:cNvPr id="59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28800"/>
            <a:ext cx="28575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40136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lstStyle/>
          <a:p>
            <a:pPr algn="ctr"/>
            <a:r>
              <a:rPr lang="en-US" sz="4000" dirty="0" smtClean="0">
                <a:solidFill>
                  <a:srgbClr val="FF0000"/>
                </a:solidFill>
                <a:effectLst>
                  <a:outerShdw blurRad="38100" dist="38100" dir="2700000" algn="tl">
                    <a:srgbClr val="C0C0C0"/>
                  </a:outerShdw>
                </a:effectLst>
              </a:rPr>
              <a:t>Shiva</a:t>
            </a:r>
            <a:r>
              <a:rPr lang="en-US" sz="2000" dirty="0" smtClean="0">
                <a:solidFill>
                  <a:srgbClr val="FF9900"/>
                </a:solidFill>
                <a:effectLst>
                  <a:outerShdw blurRad="38100" dist="38100" dir="2700000" algn="tl">
                    <a:srgbClr val="C0C0C0"/>
                  </a:outerShdw>
                </a:effectLst>
              </a:rPr>
              <a:t/>
            </a:r>
            <a:br>
              <a:rPr lang="en-US" sz="2000" dirty="0" smtClean="0">
                <a:solidFill>
                  <a:srgbClr val="FF9900"/>
                </a:solidFill>
                <a:effectLst>
                  <a:outerShdw blurRad="38100" dist="38100" dir="2700000" algn="tl">
                    <a:srgbClr val="C0C0C0"/>
                  </a:outerShdw>
                </a:effectLst>
              </a:rPr>
            </a:br>
            <a:r>
              <a:rPr lang="en-US" sz="2000" dirty="0" smtClean="0">
                <a:solidFill>
                  <a:srgbClr val="FF9900"/>
                </a:solidFill>
                <a:effectLst>
                  <a:outerShdw blurRad="38100" dist="38100" dir="2700000" algn="tl">
                    <a:srgbClr val="C0C0C0"/>
                  </a:outerShdw>
                </a:effectLst>
              </a:rPr>
              <a:t>Shiva destroys the world at the end of time.  He also destroys ignorance by granting enlightenment.</a:t>
            </a:r>
            <a:r>
              <a:rPr lang="en-US" sz="2000" dirty="0">
                <a:solidFill>
                  <a:srgbClr val="FF9900"/>
                </a:solidFill>
                <a:effectLst>
                  <a:outerShdw blurRad="38100" dist="38100" dir="2700000" algn="tl">
                    <a:srgbClr val="C0C0C0"/>
                  </a:outerShdw>
                </a:effectLst>
              </a:rPr>
              <a:t/>
            </a:r>
            <a:br>
              <a:rPr lang="en-US" sz="2000" dirty="0">
                <a:solidFill>
                  <a:srgbClr val="FF9900"/>
                </a:solidFill>
                <a:effectLst>
                  <a:outerShdw blurRad="38100" dist="38100" dir="2700000" algn="tl">
                    <a:srgbClr val="C0C0C0"/>
                  </a:outerShdw>
                </a:effectLst>
              </a:rPr>
            </a:br>
            <a:endParaRPr lang="en-US" sz="2000" b="0" dirty="0">
              <a:solidFill>
                <a:srgbClr val="FF9900"/>
              </a:solidFill>
              <a:effectLst>
                <a:outerShdw blurRad="38100" dist="38100" dir="2700000" algn="tl">
                  <a:srgbClr val="C0C0C0"/>
                </a:outerShdw>
              </a:effectLst>
            </a:endParaRPr>
          </a:p>
        </p:txBody>
      </p:sp>
      <p:sp>
        <p:nvSpPr>
          <p:cNvPr id="94215" name="Rectangle 7"/>
          <p:cNvSpPr>
            <a:spLocks noGrp="1" noRot="1" noChangeArrowheads="1"/>
          </p:cNvSpPr>
          <p:nvPr>
            <p:ph type="body" sz="half" idx="1"/>
          </p:nvPr>
        </p:nvSpPr>
        <p:spPr>
          <a:xfrm>
            <a:off x="990600" y="5638800"/>
            <a:ext cx="3775075" cy="533400"/>
          </a:xfrm>
          <a:solidFill>
            <a:schemeClr val="tx1"/>
          </a:solidFill>
        </p:spPr>
        <p:txBody>
          <a:bodyPr/>
          <a:lstStyle/>
          <a:p>
            <a:pPr>
              <a:lnSpc>
                <a:spcPct val="90000"/>
              </a:lnSpc>
              <a:buFont typeface="Wingdings" pitchFamily="2" charset="2"/>
              <a:buNone/>
            </a:pPr>
            <a:r>
              <a:rPr lang="en-US" sz="2000" b="1">
                <a:solidFill>
                  <a:srgbClr val="FF9900"/>
                </a:solidFill>
                <a:effectLst>
                  <a:outerShdw blurRad="38100" dist="38100" dir="2700000" algn="tl">
                    <a:srgbClr val="C0C0C0"/>
                  </a:outerShdw>
                </a:effectLst>
              </a:rPr>
              <a:t>Lord Shiva the Destroyer</a:t>
            </a:r>
          </a:p>
        </p:txBody>
      </p:sp>
      <p:pic>
        <p:nvPicPr>
          <p:cNvPr id="942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47800"/>
            <a:ext cx="348297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057400"/>
            <a:ext cx="21336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32364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44824"/>
            <a:ext cx="8229600" cy="4608512"/>
          </a:xfrm>
        </p:spPr>
        <p:txBody>
          <a:bodyPr>
            <a:noAutofit/>
          </a:bodyPr>
          <a:lstStyle/>
          <a:p>
            <a:pPr marL="342900" lvl="0" indent="-342900" fontAlgn="base">
              <a:lnSpc>
                <a:spcPct val="80000"/>
              </a:lnSpc>
              <a:spcBef>
                <a:spcPct val="20000"/>
              </a:spcBef>
              <a:spcAft>
                <a:spcPct val="0"/>
              </a:spcAft>
            </a:pPr>
            <a:r>
              <a:rPr kumimoji="0" lang="en-US" sz="4000" b="1" i="0" u="none" strike="noStrike" kern="0" cap="none" spc="0" normalizeH="0" baseline="0" noProof="0" dirty="0" smtClean="0">
                <a:ln>
                  <a:noFill/>
                </a:ln>
                <a:solidFill>
                  <a:srgbClr val="FF9900"/>
                </a:solidFill>
                <a:effectLst>
                  <a:outerShdw blurRad="38100" dist="38100" dir="2700000" algn="tl">
                    <a:srgbClr val="C0C0C0"/>
                  </a:outerShdw>
                </a:effectLst>
                <a:uLnTx/>
                <a:uFillTx/>
                <a:latin typeface="Verdana"/>
                <a:ea typeface="+mn-ea"/>
                <a:cs typeface="+mn-cs"/>
              </a:rPr>
              <a:t/>
            </a:r>
            <a:br>
              <a:rPr kumimoji="0" lang="en-US" sz="4000" b="1" i="0" u="none" strike="noStrike" kern="0" cap="none" spc="0" normalizeH="0" baseline="0" noProof="0" dirty="0" smtClean="0">
                <a:ln>
                  <a:noFill/>
                </a:ln>
                <a:solidFill>
                  <a:srgbClr val="FF9900"/>
                </a:solidFill>
                <a:effectLst>
                  <a:outerShdw blurRad="38100" dist="38100" dir="2700000" algn="tl">
                    <a:srgbClr val="C0C0C0"/>
                  </a:outerShdw>
                </a:effectLst>
                <a:uLnTx/>
                <a:uFillTx/>
                <a:latin typeface="Verdana"/>
                <a:ea typeface="+mn-ea"/>
                <a:cs typeface="+mn-cs"/>
              </a:rPr>
            </a:br>
            <a:r>
              <a:rPr kumimoji="0" lang="en-US" sz="4000" b="1" i="0" u="none" strike="noStrike" kern="0" cap="none" spc="0" normalizeH="0" baseline="0" noProof="0" dirty="0" smtClean="0">
                <a:ln>
                  <a:noFill/>
                </a:ln>
                <a:solidFill>
                  <a:srgbClr val="FF9900"/>
                </a:solidFill>
                <a:effectLst>
                  <a:outerShdw blurRad="38100" dist="38100" dir="2700000" algn="tl">
                    <a:srgbClr val="C0C0C0"/>
                  </a:outerShdw>
                </a:effectLst>
                <a:uLnTx/>
                <a:uFillTx/>
                <a:latin typeface="Verdana"/>
                <a:ea typeface="+mn-ea"/>
                <a:cs typeface="+mn-cs"/>
              </a:rPr>
              <a:t>There can really be as many Hindu Gods as there are devotees to suit the moods, feelings, emotions &amp; social background of the devotees." </a:t>
            </a:r>
            <a:br>
              <a:rPr kumimoji="0" lang="en-US" sz="4000" b="1" i="0" u="none" strike="noStrike" kern="0" cap="none" spc="0" normalizeH="0" baseline="0" noProof="0" dirty="0" smtClean="0">
                <a:ln>
                  <a:noFill/>
                </a:ln>
                <a:solidFill>
                  <a:srgbClr val="FF9900"/>
                </a:solidFill>
                <a:effectLst>
                  <a:outerShdw blurRad="38100" dist="38100" dir="2700000" algn="tl">
                    <a:srgbClr val="C0C0C0"/>
                  </a:outerShdw>
                </a:effectLst>
                <a:uLnTx/>
                <a:uFillTx/>
                <a:latin typeface="Verdana"/>
                <a:ea typeface="+mn-ea"/>
                <a:cs typeface="+mn-cs"/>
              </a:rPr>
            </a:br>
            <a:r>
              <a:rPr kumimoji="0" lang="en-US" sz="4000" b="1" i="0" u="none" strike="noStrike" kern="0" cap="none" spc="0" normalizeH="0" baseline="0" noProof="0" dirty="0" smtClean="0">
                <a:ln>
                  <a:noFill/>
                </a:ln>
                <a:solidFill>
                  <a:srgbClr val="FF9900"/>
                </a:solidFill>
                <a:effectLst>
                  <a:outerShdw blurRad="38100" dist="38100" dir="2700000" algn="tl">
                    <a:srgbClr val="C0C0C0"/>
                  </a:outerShdw>
                </a:effectLst>
                <a:uLnTx/>
                <a:uFillTx/>
                <a:latin typeface="Verdana"/>
                <a:ea typeface="+mn-ea"/>
                <a:cs typeface="+mn-cs"/>
              </a:rPr>
              <a:t/>
            </a:r>
            <a:br>
              <a:rPr kumimoji="0" lang="en-US" sz="4000" b="1" i="0" u="none" strike="noStrike" kern="0" cap="none" spc="0" normalizeH="0" baseline="0" noProof="0" dirty="0" smtClean="0">
                <a:ln>
                  <a:noFill/>
                </a:ln>
                <a:solidFill>
                  <a:srgbClr val="FF9900"/>
                </a:solidFill>
                <a:effectLst>
                  <a:outerShdw blurRad="38100" dist="38100" dir="2700000" algn="tl">
                    <a:srgbClr val="C0C0C0"/>
                  </a:outerShdw>
                </a:effectLst>
                <a:uLnTx/>
                <a:uFillTx/>
                <a:latin typeface="Verdana"/>
                <a:ea typeface="+mn-ea"/>
                <a:cs typeface="+mn-cs"/>
              </a:rPr>
            </a:br>
            <a:r>
              <a:rPr kumimoji="0" lang="en-US" sz="4000" b="1" i="1" u="none" strike="noStrike" kern="0" cap="none" spc="0" normalizeH="0" baseline="0" noProof="0" dirty="0" smtClean="0">
                <a:ln>
                  <a:noFill/>
                </a:ln>
                <a:solidFill>
                  <a:srgbClr val="FF9900"/>
                </a:solidFill>
                <a:effectLst>
                  <a:outerShdw blurRad="38100" dist="38100" dir="2700000" algn="tl">
                    <a:srgbClr val="C0C0C0"/>
                  </a:outerShdw>
                </a:effectLst>
                <a:uLnTx/>
                <a:uFillTx/>
                <a:latin typeface="Verdana"/>
                <a:ea typeface="+mn-ea"/>
                <a:cs typeface="+mn-cs"/>
              </a:rPr>
              <a:t>-Sri </a:t>
            </a:r>
            <a:r>
              <a:rPr kumimoji="0" lang="en-US" sz="4000" b="1" i="1" u="none" strike="noStrike" kern="0" cap="none" spc="0" normalizeH="0" baseline="0" noProof="0" dirty="0" err="1" smtClean="0">
                <a:ln>
                  <a:noFill/>
                </a:ln>
                <a:solidFill>
                  <a:srgbClr val="FF9900"/>
                </a:solidFill>
                <a:effectLst>
                  <a:outerShdw blurRad="38100" dist="38100" dir="2700000" algn="tl">
                    <a:srgbClr val="C0C0C0"/>
                  </a:outerShdw>
                </a:effectLst>
                <a:uLnTx/>
                <a:uFillTx/>
                <a:latin typeface="Verdana"/>
                <a:ea typeface="+mn-ea"/>
                <a:cs typeface="+mn-cs"/>
              </a:rPr>
              <a:t>RamaKrishna</a:t>
            </a:r>
            <a:r>
              <a:rPr kumimoji="0" lang="en-US" sz="4000" b="1" i="1" u="none" strike="noStrike" kern="0" cap="none" spc="0" normalizeH="0" baseline="0" noProof="0" dirty="0" smtClean="0">
                <a:ln>
                  <a:noFill/>
                </a:ln>
                <a:solidFill>
                  <a:srgbClr val="FF9900"/>
                </a:solidFill>
                <a:effectLst>
                  <a:outerShdw blurRad="38100" dist="38100" dir="2700000" algn="tl">
                    <a:srgbClr val="C0C0C0"/>
                  </a:outerShdw>
                </a:effectLst>
                <a:uLnTx/>
                <a:uFillTx/>
                <a:latin typeface="Verdana"/>
                <a:ea typeface="+mn-ea"/>
                <a:cs typeface="+mn-cs"/>
              </a:rPr>
              <a:t/>
            </a:r>
            <a:br>
              <a:rPr kumimoji="0" lang="en-US" sz="4000" b="1" i="1" u="none" strike="noStrike" kern="0" cap="none" spc="0" normalizeH="0" baseline="0" noProof="0" dirty="0" smtClean="0">
                <a:ln>
                  <a:noFill/>
                </a:ln>
                <a:solidFill>
                  <a:srgbClr val="FF9900"/>
                </a:solidFill>
                <a:effectLst>
                  <a:outerShdw blurRad="38100" dist="38100" dir="2700000" algn="tl">
                    <a:srgbClr val="C0C0C0"/>
                  </a:outerShdw>
                </a:effectLst>
                <a:uLnTx/>
                <a:uFillTx/>
                <a:latin typeface="Verdana"/>
                <a:ea typeface="+mn-ea"/>
                <a:cs typeface="+mn-cs"/>
              </a:rPr>
            </a:br>
            <a:endParaRPr lang="en-CA" sz="4000" dirty="0"/>
          </a:p>
        </p:txBody>
      </p:sp>
      <p:sp>
        <p:nvSpPr>
          <p:cNvPr id="3" name="TextBox 2"/>
          <p:cNvSpPr txBox="1"/>
          <p:nvPr/>
        </p:nvSpPr>
        <p:spPr>
          <a:xfrm>
            <a:off x="1403648" y="548680"/>
            <a:ext cx="6912768" cy="1200329"/>
          </a:xfrm>
          <a:prstGeom prst="rect">
            <a:avLst/>
          </a:prstGeom>
          <a:noFill/>
        </p:spPr>
        <p:txBody>
          <a:bodyPr wrap="square" rtlCol="0">
            <a:spAutoFit/>
          </a:bodyPr>
          <a:lstStyle/>
          <a:p>
            <a:pPr algn="ctr"/>
            <a:r>
              <a:rPr lang="en-CA" sz="7200" dirty="0" smtClean="0"/>
              <a:t>Countless Gods</a:t>
            </a:r>
            <a:endParaRPr lang="en-CA" sz="7200" dirty="0"/>
          </a:p>
        </p:txBody>
      </p:sp>
    </p:spTree>
    <p:extLst>
      <p:ext uri="{BB962C8B-B14F-4D97-AF65-F5344CB8AC3E}">
        <p14:creationId xmlns:p14="http://schemas.microsoft.com/office/powerpoint/2010/main" val="143648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 y="-38101"/>
            <a:ext cx="9144000" cy="6617196"/>
          </a:xfrm>
          <a:prstGeom prst="rect">
            <a:avLst/>
          </a:prstGeom>
          <a:noFill/>
        </p:spPr>
        <p:txBody>
          <a:bodyPr wrap="square" rtlCol="0">
            <a:spAutoFit/>
          </a:bodyPr>
          <a:lstStyle/>
          <a:p>
            <a:r>
              <a:rPr lang="en-CA" sz="2800" b="1" dirty="0" smtClean="0"/>
              <a:t>Shiva</a:t>
            </a:r>
            <a:r>
              <a:rPr lang="en-CA" sz="2800" dirty="0" smtClean="0"/>
              <a:t> destroys the world at the end of time.  (It returns to an </a:t>
            </a:r>
            <a:r>
              <a:rPr lang="en-CA" sz="2800" dirty="0" err="1" smtClean="0"/>
              <a:t>unmanifest</a:t>
            </a:r>
            <a:r>
              <a:rPr lang="en-CA" sz="2800" dirty="0" smtClean="0"/>
              <a:t> form).</a:t>
            </a:r>
          </a:p>
          <a:p>
            <a:endParaRPr lang="en-CA" sz="2800" dirty="0"/>
          </a:p>
          <a:p>
            <a:r>
              <a:rPr lang="en-CA" sz="2800" dirty="0" smtClean="0"/>
              <a:t>The image of </a:t>
            </a:r>
            <a:r>
              <a:rPr lang="en-CA" sz="2800" b="1" dirty="0" smtClean="0"/>
              <a:t>Shiva as the Cosmic Dancer </a:t>
            </a:r>
            <a:r>
              <a:rPr lang="en-CA" sz="2800" dirty="0" smtClean="0"/>
              <a:t>is very philosophically complex.</a:t>
            </a:r>
          </a:p>
          <a:p>
            <a:endParaRPr lang="en-CA" sz="2800" dirty="0"/>
          </a:p>
          <a:p>
            <a:r>
              <a:rPr lang="en-CA" sz="2800" dirty="0" smtClean="0"/>
              <a:t>In part, it  </a:t>
            </a:r>
            <a:r>
              <a:rPr lang="en-CA" sz="2800" dirty="0"/>
              <a:t>is seen as the image of </a:t>
            </a:r>
            <a:r>
              <a:rPr lang="en-CA" sz="2800" dirty="0" smtClean="0"/>
              <a:t>Shiva’s </a:t>
            </a:r>
            <a:r>
              <a:rPr lang="en-CA" sz="2800" dirty="0"/>
              <a:t>rhythmic play which is the source of all movement within the universe. This is represented by the circular or elliptical frame surrounding the Lord.</a:t>
            </a:r>
          </a:p>
          <a:p>
            <a:endParaRPr lang="en-CA" sz="2800" dirty="0" smtClean="0"/>
          </a:p>
          <a:p>
            <a:r>
              <a:rPr lang="en-CA" sz="2800" dirty="0" smtClean="0"/>
              <a:t>Secondly</a:t>
            </a:r>
            <a:r>
              <a:rPr lang="en-CA" sz="2800" dirty="0"/>
              <a:t>, the purpose of his </a:t>
            </a:r>
            <a:r>
              <a:rPr lang="en-CA" sz="2800" dirty="0" smtClean="0"/>
              <a:t>dance/play </a:t>
            </a:r>
            <a:r>
              <a:rPr lang="en-CA" sz="2800" dirty="0"/>
              <a:t>is to release the souls of all men from the snare of </a:t>
            </a:r>
            <a:r>
              <a:rPr lang="en-CA" sz="2800" dirty="0" smtClean="0"/>
              <a:t>`</a:t>
            </a:r>
            <a:r>
              <a:rPr lang="en-CA" sz="2800" b="1" dirty="0" err="1" smtClean="0"/>
              <a:t>maya</a:t>
            </a:r>
            <a:r>
              <a:rPr lang="en-CA" sz="2800" dirty="0" smtClean="0"/>
              <a:t>` or cosmic illusion </a:t>
            </a:r>
            <a:r>
              <a:rPr lang="en-CA" dirty="0" smtClean="0"/>
              <a:t>.</a:t>
            </a:r>
            <a:endParaRPr lang="en-CA" sz="2800" dirty="0"/>
          </a:p>
          <a:p>
            <a:endParaRPr lang="en-CA" sz="3200" dirty="0"/>
          </a:p>
        </p:txBody>
      </p:sp>
    </p:spTree>
    <p:extLst>
      <p:ext uri="{BB962C8B-B14F-4D97-AF65-F5344CB8AC3E}">
        <p14:creationId xmlns:p14="http://schemas.microsoft.com/office/powerpoint/2010/main" val="1923990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1"/>
          <p:cNvSpPr txBox="1">
            <a:spLocks noChangeArrowheads="1"/>
          </p:cNvSpPr>
          <p:nvPr/>
        </p:nvSpPr>
        <p:spPr bwMode="auto">
          <a:xfrm>
            <a:off x="533400" y="304800"/>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0" fontAlgn="base" hangingPunct="0">
              <a:spcBef>
                <a:spcPct val="0"/>
              </a:spcBef>
              <a:spcAft>
                <a:spcPct val="0"/>
              </a:spcAft>
            </a:pPr>
            <a:r>
              <a:rPr lang="en-US" b="1" dirty="0">
                <a:solidFill>
                  <a:srgbClr val="5C1F00"/>
                </a:solidFill>
              </a:rPr>
              <a:t>Shiva</a:t>
            </a:r>
            <a:r>
              <a:rPr lang="en-US" dirty="0">
                <a:solidFill>
                  <a:srgbClr val="5C1F00"/>
                </a:solidFill>
              </a:rPr>
              <a:t> </a:t>
            </a:r>
            <a:r>
              <a:rPr lang="en-US" dirty="0" smtClean="0">
                <a:solidFill>
                  <a:srgbClr val="5C1F00"/>
                </a:solidFill>
              </a:rPr>
              <a:t>(in the guise of the </a:t>
            </a:r>
            <a:r>
              <a:rPr lang="en-US" dirty="0">
                <a:solidFill>
                  <a:srgbClr val="5C1F00"/>
                </a:solidFill>
              </a:rPr>
              <a:t>destroyer</a:t>
            </a:r>
            <a:r>
              <a:rPr lang="en-US" dirty="0" smtClean="0">
                <a:solidFill>
                  <a:srgbClr val="5C1F00"/>
                </a:solidFill>
              </a:rPr>
              <a:t>) has </a:t>
            </a:r>
            <a:r>
              <a:rPr lang="en-US" b="1" dirty="0" smtClean="0">
                <a:solidFill>
                  <a:srgbClr val="5C1F00"/>
                </a:solidFill>
              </a:rPr>
              <a:t>Kali</a:t>
            </a:r>
            <a:r>
              <a:rPr lang="en-US" dirty="0" smtClean="0">
                <a:solidFill>
                  <a:srgbClr val="5C1F00"/>
                </a:solidFill>
              </a:rPr>
              <a:t> as his consort.  Kali destroys ‘demons’, i.e. the (selfish</a:t>
            </a:r>
            <a:r>
              <a:rPr lang="en-CA" dirty="0" smtClean="0">
                <a:solidFill>
                  <a:srgbClr val="5C1F00"/>
                </a:solidFill>
              </a:rPr>
              <a:t>) human ego and its negativities.  This causes enlightenment.</a:t>
            </a:r>
            <a:endParaRPr lang="en-US" dirty="0" smtClean="0">
              <a:solidFill>
                <a:srgbClr val="5C1F00"/>
              </a:solidFill>
            </a:endParaRPr>
          </a:p>
          <a:p>
            <a:pPr eaLnBrk="0" fontAlgn="base" hangingPunct="0">
              <a:spcBef>
                <a:spcPct val="0"/>
              </a:spcBef>
              <a:spcAft>
                <a:spcPct val="0"/>
              </a:spcAft>
            </a:pPr>
            <a:endParaRPr lang="en-US" dirty="0">
              <a:solidFill>
                <a:srgbClr val="5C1F00"/>
              </a:solidFill>
            </a:endParaRPr>
          </a:p>
          <a:p>
            <a:pPr lvl="1" eaLnBrk="0" fontAlgn="base" hangingPunct="0">
              <a:spcBef>
                <a:spcPct val="0"/>
              </a:spcBef>
              <a:spcAft>
                <a:spcPct val="0"/>
              </a:spcAft>
            </a:pPr>
            <a:endParaRPr lang="en-US" dirty="0">
              <a:solidFill>
                <a:srgbClr val="5C1F00"/>
              </a:solidFill>
            </a:endParaRPr>
          </a:p>
        </p:txBody>
      </p:sp>
      <p:pic>
        <p:nvPicPr>
          <p:cNvPr id="70659" name="Picture 2" descr="shiva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905000"/>
            <a:ext cx="36576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3" descr="kali_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81200"/>
            <a:ext cx="3338513"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15616" y="6183313"/>
            <a:ext cx="2952328" cy="369332"/>
          </a:xfrm>
          <a:prstGeom prst="rect">
            <a:avLst/>
          </a:prstGeom>
          <a:noFill/>
        </p:spPr>
        <p:txBody>
          <a:bodyPr wrap="square" rtlCol="0">
            <a:spAutoFit/>
          </a:bodyPr>
          <a:lstStyle/>
          <a:p>
            <a:r>
              <a:rPr lang="en-CA" dirty="0" smtClean="0"/>
              <a:t>Shiva – the Cosmic Dancer</a:t>
            </a:r>
            <a:endParaRPr lang="en-CA" dirty="0"/>
          </a:p>
        </p:txBody>
      </p:sp>
      <p:sp>
        <p:nvSpPr>
          <p:cNvPr id="3" name="TextBox 2"/>
          <p:cNvSpPr txBox="1"/>
          <p:nvPr/>
        </p:nvSpPr>
        <p:spPr>
          <a:xfrm flipH="1">
            <a:off x="5692835" y="6183313"/>
            <a:ext cx="2551573" cy="369332"/>
          </a:xfrm>
          <a:prstGeom prst="rect">
            <a:avLst/>
          </a:prstGeom>
          <a:noFill/>
        </p:spPr>
        <p:txBody>
          <a:bodyPr wrap="square" rtlCol="0">
            <a:spAutoFit/>
          </a:bodyPr>
          <a:lstStyle/>
          <a:p>
            <a:r>
              <a:rPr lang="en-CA" dirty="0" smtClean="0"/>
              <a:t>Kali</a:t>
            </a:r>
            <a:endParaRPr lang="en-CA" dirty="0"/>
          </a:p>
        </p:txBody>
      </p:sp>
    </p:spTree>
    <p:extLst>
      <p:ext uri="{BB962C8B-B14F-4D97-AF65-F5344CB8AC3E}">
        <p14:creationId xmlns:p14="http://schemas.microsoft.com/office/powerpoint/2010/main" val="280092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228600"/>
            <a:ext cx="8763000" cy="914400"/>
          </a:xfrm>
        </p:spPr>
        <p:txBody>
          <a:bodyPr/>
          <a:lstStyle/>
          <a:p>
            <a:pPr>
              <a:lnSpc>
                <a:spcPct val="85000"/>
              </a:lnSpc>
            </a:pPr>
            <a:r>
              <a:rPr lang="en-US" sz="2800" i="1" dirty="0" smtClean="0">
                <a:solidFill>
                  <a:schemeClr val="accent4">
                    <a:lumMod val="10000"/>
                  </a:schemeClr>
                </a:solidFill>
              </a:rPr>
              <a:t>Shiva as </a:t>
            </a:r>
            <a:r>
              <a:rPr lang="en-US" sz="2800" b="1" i="1" dirty="0" smtClean="0">
                <a:solidFill>
                  <a:schemeClr val="accent4">
                    <a:lumMod val="10000"/>
                  </a:schemeClr>
                </a:solidFill>
              </a:rPr>
              <a:t>Lord </a:t>
            </a:r>
            <a:r>
              <a:rPr lang="en-US" sz="2800" b="1" i="1" dirty="0" err="1">
                <a:solidFill>
                  <a:schemeClr val="accent4">
                    <a:lumMod val="10000"/>
                  </a:schemeClr>
                </a:solidFill>
              </a:rPr>
              <a:t>Nataraja</a:t>
            </a:r>
            <a:r>
              <a:rPr lang="en-US" sz="2800" dirty="0">
                <a:solidFill>
                  <a:schemeClr val="accent4">
                    <a:lumMod val="10000"/>
                  </a:schemeClr>
                </a:solidFill>
              </a:rPr>
              <a:t>, </a:t>
            </a:r>
            <a:r>
              <a:rPr lang="en-US" sz="2800" dirty="0" smtClean="0">
                <a:solidFill>
                  <a:schemeClr val="accent4">
                    <a:lumMod val="10000"/>
                  </a:schemeClr>
                </a:solidFill>
              </a:rPr>
              <a:t>the Divine </a:t>
            </a:r>
            <a:r>
              <a:rPr lang="en-US" sz="2800" dirty="0">
                <a:solidFill>
                  <a:schemeClr val="accent4">
                    <a:lumMod val="10000"/>
                  </a:schemeClr>
                </a:solidFill>
              </a:rPr>
              <a:t>Dancer, in Spiritual </a:t>
            </a:r>
            <a:r>
              <a:rPr lang="en-US" sz="2800" dirty="0" smtClean="0">
                <a:solidFill>
                  <a:schemeClr val="accent4">
                    <a:lumMod val="10000"/>
                  </a:schemeClr>
                </a:solidFill>
              </a:rPr>
              <a:t>Bliss.</a:t>
            </a:r>
            <a:r>
              <a:rPr lang="en-US" dirty="0" smtClean="0">
                <a:solidFill>
                  <a:schemeClr val="accent4">
                    <a:lumMod val="10000"/>
                  </a:schemeClr>
                </a:solidFill>
              </a:rPr>
              <a:t> </a:t>
            </a:r>
            <a:endParaRPr lang="en-US" b="0" i="1" dirty="0">
              <a:solidFill>
                <a:schemeClr val="accent4">
                  <a:lumMod val="10000"/>
                </a:schemeClr>
              </a:solidFill>
              <a:cs typeface="Times New Roman" pitchFamily="18" charset="0"/>
            </a:endParaRPr>
          </a:p>
        </p:txBody>
      </p:sp>
      <p:sp>
        <p:nvSpPr>
          <p:cNvPr id="9226" name="Rectangle 10"/>
          <p:cNvSpPr>
            <a:spLocks noGrp="1" noChangeArrowheads="1"/>
          </p:cNvSpPr>
          <p:nvPr>
            <p:ph idx="1"/>
          </p:nvPr>
        </p:nvSpPr>
        <p:spPr>
          <a:xfrm>
            <a:off x="6096000" y="1752600"/>
            <a:ext cx="2590800" cy="4648200"/>
          </a:xfrm>
          <a:solidFill>
            <a:srgbClr val="CC0000"/>
          </a:solidFill>
          <a:ln/>
        </p:spPr>
        <p:txBody>
          <a:bodyPr/>
          <a:lstStyle/>
          <a:p>
            <a:pPr>
              <a:lnSpc>
                <a:spcPct val="20000"/>
              </a:lnSpc>
            </a:pPr>
            <a:endParaRPr lang="en-US" sz="1000" dirty="0"/>
          </a:p>
          <a:p>
            <a:pPr>
              <a:lnSpc>
                <a:spcPct val="80000"/>
              </a:lnSpc>
            </a:pPr>
            <a:r>
              <a:rPr lang="en-US" sz="2000" dirty="0"/>
              <a:t>Dwarf - demon of forgetfulness</a:t>
            </a:r>
          </a:p>
          <a:p>
            <a:pPr>
              <a:lnSpc>
                <a:spcPct val="80000"/>
              </a:lnSpc>
            </a:pPr>
            <a:r>
              <a:rPr lang="en-US" sz="2000" dirty="0"/>
              <a:t>Snake - </a:t>
            </a:r>
            <a:r>
              <a:rPr lang="en-US" sz="2000" i="1" dirty="0" err="1"/>
              <a:t>Kundalini</a:t>
            </a:r>
            <a:r>
              <a:rPr lang="en-US" sz="2000" dirty="0"/>
              <a:t> yogic energy</a:t>
            </a:r>
          </a:p>
          <a:p>
            <a:pPr>
              <a:lnSpc>
                <a:spcPct val="80000"/>
              </a:lnSpc>
            </a:pPr>
            <a:r>
              <a:rPr lang="en-US" sz="2000" dirty="0"/>
              <a:t>Drum - </a:t>
            </a:r>
            <a:r>
              <a:rPr lang="en-US" sz="2000" i="1" dirty="0" err="1"/>
              <a:t>prana</a:t>
            </a:r>
            <a:r>
              <a:rPr lang="en-US" sz="2000" dirty="0"/>
              <a:t> energy</a:t>
            </a:r>
          </a:p>
          <a:p>
            <a:pPr>
              <a:lnSpc>
                <a:spcPct val="80000"/>
              </a:lnSpc>
            </a:pPr>
            <a:r>
              <a:rPr lang="en-US" sz="2000" dirty="0"/>
              <a:t>Fire - </a:t>
            </a:r>
            <a:r>
              <a:rPr lang="en-US" sz="2000" i="1" dirty="0" err="1"/>
              <a:t>apana</a:t>
            </a:r>
            <a:r>
              <a:rPr lang="en-US" sz="2000" dirty="0"/>
              <a:t> energy</a:t>
            </a:r>
          </a:p>
          <a:p>
            <a:pPr>
              <a:lnSpc>
                <a:spcPct val="80000"/>
              </a:lnSpc>
            </a:pPr>
            <a:r>
              <a:rPr lang="en-US" sz="2000" dirty="0"/>
              <a:t>Two hands in the middle - blessing of fearlessness </a:t>
            </a:r>
          </a:p>
          <a:p>
            <a:pPr>
              <a:lnSpc>
                <a:spcPct val="80000"/>
              </a:lnSpc>
            </a:pPr>
            <a:r>
              <a:rPr lang="en-US" sz="2000" dirty="0"/>
              <a:t>Head Ornaments - Sun, moon and fire	</a:t>
            </a:r>
          </a:p>
        </p:txBody>
      </p:sp>
      <p:sp>
        <p:nvSpPr>
          <p:cNvPr id="6" name="Footer Placeholder 3"/>
          <p:cNvSpPr>
            <a:spLocks noGrp="1"/>
          </p:cNvSpPr>
          <p:nvPr>
            <p:ph type="ftr" sz="quarter" idx="11"/>
          </p:nvPr>
        </p:nvSpPr>
        <p:spPr/>
        <p:txBody>
          <a:bodyPr/>
          <a:lstStyle/>
          <a:p>
            <a:r>
              <a:rPr lang="en-US">
                <a:solidFill>
                  <a:srgbClr val="FFFFFF"/>
                </a:solidFill>
              </a:rPr>
              <a:t> </a:t>
            </a:r>
          </a:p>
        </p:txBody>
      </p:sp>
      <p:sp>
        <p:nvSpPr>
          <p:cNvPr id="7" name="Slide Number Placeholder 4"/>
          <p:cNvSpPr>
            <a:spLocks noGrp="1"/>
          </p:cNvSpPr>
          <p:nvPr>
            <p:ph type="sldNum" sz="quarter" idx="12"/>
          </p:nvPr>
        </p:nvSpPr>
        <p:spPr/>
        <p:txBody>
          <a:bodyPr/>
          <a:lstStyle/>
          <a:p>
            <a:fld id="{E7464990-B390-46FB-89F1-D1259267B9EC}" type="slidenum">
              <a:rPr lang="en-US">
                <a:solidFill>
                  <a:srgbClr val="FFFFFF"/>
                </a:solidFill>
              </a:rPr>
              <a:pPr/>
              <a:t>32</a:t>
            </a:fld>
            <a:endParaRPr lang="en-US">
              <a:solidFill>
                <a:srgbClr val="FFFFFF"/>
              </a:solidFill>
            </a:endParaRPr>
          </a:p>
        </p:txBody>
      </p:sp>
      <p:sp>
        <p:nvSpPr>
          <p:cNvPr id="9221" name="Rectangle 5"/>
          <p:cNvSpPr>
            <a:spLocks noChangeArrowheads="1"/>
          </p:cNvSpPr>
          <p:nvPr/>
        </p:nvSpPr>
        <p:spPr bwMode="auto">
          <a:xfrm>
            <a:off x="2676525" y="1047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CA" sz="2800">
              <a:solidFill>
                <a:srgbClr val="FFFFFF"/>
              </a:solidFill>
            </a:endParaRPr>
          </a:p>
        </p:txBody>
      </p:sp>
      <p:graphicFrame>
        <p:nvGraphicFramePr>
          <p:cNvPr id="9220" name="Object 4"/>
          <p:cNvGraphicFramePr>
            <a:graphicFrameLocks noChangeAspect="1"/>
          </p:cNvGraphicFramePr>
          <p:nvPr/>
        </p:nvGraphicFramePr>
        <p:xfrm>
          <a:off x="914400" y="1295400"/>
          <a:ext cx="4740275" cy="5334000"/>
        </p:xfrm>
        <a:graphic>
          <a:graphicData uri="http://schemas.openxmlformats.org/presentationml/2006/ole">
            <mc:AlternateContent xmlns:mc="http://schemas.openxmlformats.org/markup-compatibility/2006">
              <mc:Choice xmlns:v="urn:schemas-microsoft-com:vml" Requires="v">
                <p:oleObj spid="_x0000_s2074" name="Bitmap Image" r:id="rId4" imgW="3952381" imgH="4963218" progId="Paint.Picture">
                  <p:embed/>
                </p:oleObj>
              </mc:Choice>
              <mc:Fallback>
                <p:oleObj name="Bitmap Image" r:id="rId4" imgW="3952381" imgH="496321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95400"/>
                        <a:ext cx="4740275" cy="533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49829771"/>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smtClean="0">
                <a:effectLst/>
              </a:rPr>
              <a:t>Shiva </a:t>
            </a:r>
            <a:r>
              <a:rPr lang="en-CA" dirty="0" err="1" smtClean="0">
                <a:effectLst/>
              </a:rPr>
              <a:t>Nataraja</a:t>
            </a:r>
            <a:r>
              <a:rPr lang="en-CA" dirty="0" smtClean="0">
                <a:effectLst/>
              </a:rPr>
              <a:t>, the Lord of the Dance. </a:t>
            </a:r>
            <a:endParaRPr lang="en-CA" dirty="0"/>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38443" y="385748"/>
            <a:ext cx="4384964" cy="5627716"/>
          </a:xfrm>
        </p:spPr>
      </p:pic>
      <p:sp>
        <p:nvSpPr>
          <p:cNvPr id="8" name="Text Placeholder 7"/>
          <p:cNvSpPr>
            <a:spLocks noGrp="1"/>
          </p:cNvSpPr>
          <p:nvPr>
            <p:ph type="body" sz="half" idx="2"/>
          </p:nvPr>
        </p:nvSpPr>
        <p:spPr/>
        <p:txBody>
          <a:bodyPr/>
          <a:lstStyle/>
          <a:p>
            <a:r>
              <a:rPr lang="en-CA" sz="1800" dirty="0"/>
              <a:t>The third eye on the forehead of the Lord is a </a:t>
            </a:r>
            <a:r>
              <a:rPr lang="en-CA" sz="1800" dirty="0" smtClean="0"/>
              <a:t>symbol of his omniscience. </a:t>
            </a:r>
            <a:r>
              <a:rPr lang="en-CA" sz="1800" dirty="0"/>
              <a:t>The cobra wrapped around his neck represents the  </a:t>
            </a:r>
            <a:r>
              <a:rPr lang="en-CA" sz="1800" b="1" dirty="0" err="1"/>
              <a:t>Kundalini</a:t>
            </a:r>
            <a:r>
              <a:rPr lang="en-CA" sz="1800" dirty="0"/>
              <a:t>, a divine energy present, but asleep,  in every living being at the base of the spinal cord. Through </a:t>
            </a:r>
            <a:r>
              <a:rPr lang="en-CA" sz="1800" dirty="0" err="1"/>
              <a:t>spritual</a:t>
            </a:r>
            <a:r>
              <a:rPr lang="en-CA" sz="1800" dirty="0"/>
              <a:t> practices the sleeping </a:t>
            </a:r>
            <a:r>
              <a:rPr lang="en-CA" sz="1800" b="1" dirty="0" err="1"/>
              <a:t>kundalini</a:t>
            </a:r>
            <a:r>
              <a:rPr lang="en-CA" sz="1800" dirty="0"/>
              <a:t> awakens, and as it moves up the spine, it awakens spiritual centres along the spine, bringing various spiritual experiences and powers.  When it reaches the top of the head, one achieves enlightenment..</a:t>
            </a:r>
          </a:p>
          <a:p>
            <a:endParaRPr lang="en-CA" dirty="0"/>
          </a:p>
        </p:txBody>
      </p:sp>
      <p:sp>
        <p:nvSpPr>
          <p:cNvPr id="4" name="Footer Placeholder 3"/>
          <p:cNvSpPr>
            <a:spLocks noGrp="1"/>
          </p:cNvSpPr>
          <p:nvPr>
            <p:ph type="ftr" sz="quarter" idx="11"/>
          </p:nvPr>
        </p:nvSpPr>
        <p:spPr/>
        <p:txBody>
          <a:bodyPr/>
          <a:lstStyle/>
          <a:p>
            <a:r>
              <a:rPr lang="en-US" smtClean="0">
                <a:solidFill>
                  <a:srgbClr val="FFFFFF"/>
                </a:solidFill>
              </a:rPr>
              <a:t> </a:t>
            </a:r>
            <a:endParaRPr lang="en-US">
              <a:solidFill>
                <a:srgbClr val="FFFFFF"/>
              </a:solidFill>
            </a:endParaRPr>
          </a:p>
        </p:txBody>
      </p:sp>
      <p:sp>
        <p:nvSpPr>
          <p:cNvPr id="5" name="Slide Number Placeholder 4"/>
          <p:cNvSpPr>
            <a:spLocks noGrp="1"/>
          </p:cNvSpPr>
          <p:nvPr>
            <p:ph type="sldNum" sz="quarter" idx="12"/>
          </p:nvPr>
        </p:nvSpPr>
        <p:spPr/>
        <p:txBody>
          <a:bodyPr/>
          <a:lstStyle/>
          <a:p>
            <a:fld id="{2EB5F6AD-F34A-47D5-8CCA-35C72BC72F21}" type="slidenum">
              <a:rPr lang="en-US" smtClean="0">
                <a:solidFill>
                  <a:srgbClr val="FFFFFF"/>
                </a:solidFill>
              </a:rPr>
              <a:pPr/>
              <a:t>33</a:t>
            </a:fld>
            <a:endParaRPr lang="en-US">
              <a:solidFill>
                <a:srgbClr val="FFFFFF"/>
              </a:solidFill>
            </a:endParaRPr>
          </a:p>
        </p:txBody>
      </p:sp>
    </p:spTree>
    <p:extLst>
      <p:ext uri="{BB962C8B-B14F-4D97-AF65-F5344CB8AC3E}">
        <p14:creationId xmlns:p14="http://schemas.microsoft.com/office/powerpoint/2010/main" val="2847726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solidFill>
                  <a:srgbClr val="FFFFFF"/>
                </a:solidFill>
              </a:rPr>
              <a:t> </a:t>
            </a:r>
            <a:endParaRPr lang="en-US">
              <a:solidFill>
                <a:srgbClr val="FFFFFF"/>
              </a:solidFill>
            </a:endParaRPr>
          </a:p>
        </p:txBody>
      </p:sp>
      <p:sp>
        <p:nvSpPr>
          <p:cNvPr id="6" name="Slide Number Placeholder 5"/>
          <p:cNvSpPr>
            <a:spLocks noGrp="1"/>
          </p:cNvSpPr>
          <p:nvPr>
            <p:ph type="sldNum" sz="quarter" idx="12"/>
          </p:nvPr>
        </p:nvSpPr>
        <p:spPr/>
        <p:txBody>
          <a:bodyPr/>
          <a:lstStyle/>
          <a:p>
            <a:fld id="{6C153CFA-99DA-48D9-8681-63FCDA0D68EB}" type="slidenum">
              <a:rPr lang="en-US" smtClean="0">
                <a:solidFill>
                  <a:srgbClr val="FFFFFF"/>
                </a:solidFill>
              </a:rPr>
              <a:pPr/>
              <a:t>34</a:t>
            </a:fld>
            <a:endParaRPr lang="en-US">
              <a:solidFill>
                <a:srgbClr val="FFFFFF"/>
              </a:solidFill>
            </a:endParaRPr>
          </a:p>
        </p:txBody>
      </p:sp>
      <p:sp>
        <p:nvSpPr>
          <p:cNvPr id="8" name="Rectangle 7"/>
          <p:cNvSpPr/>
          <p:nvPr/>
        </p:nvSpPr>
        <p:spPr>
          <a:xfrm>
            <a:off x="0" y="0"/>
            <a:ext cx="9144000" cy="4893647"/>
          </a:xfrm>
          <a:prstGeom prst="rect">
            <a:avLst/>
          </a:prstGeom>
        </p:spPr>
        <p:txBody>
          <a:bodyPr wrap="square">
            <a:spAutoFit/>
          </a:bodyPr>
          <a:lstStyle/>
          <a:p>
            <a:pPr algn="ctr"/>
            <a:r>
              <a:rPr lang="en-CA" sz="2400" b="1" dirty="0" smtClean="0">
                <a:solidFill>
                  <a:schemeClr val="accent4">
                    <a:lumMod val="10000"/>
                  </a:schemeClr>
                </a:solidFill>
              </a:rPr>
              <a:t>THE SIGNIFICANCE OF SHIVA’S DANCE</a:t>
            </a:r>
          </a:p>
          <a:p>
            <a:endParaRPr lang="en-CA" dirty="0" smtClean="0"/>
          </a:p>
          <a:p>
            <a:r>
              <a:rPr lang="en-CA" dirty="0" smtClean="0"/>
              <a:t>First, it is an image of his rhythmic play which is the source of all movement within the universe. This is represented by the circular or elliptical frame surrounding the Lord.</a:t>
            </a:r>
          </a:p>
          <a:p>
            <a:endParaRPr lang="en-CA" b="1" dirty="0" smtClean="0"/>
          </a:p>
          <a:p>
            <a:r>
              <a:rPr lang="en-CA" dirty="0" smtClean="0"/>
              <a:t>Secondly, the purpose of his dance is to release the souls of all men from the snare of illusion.</a:t>
            </a:r>
          </a:p>
          <a:p>
            <a:endParaRPr lang="en-CA" b="1" dirty="0" smtClean="0"/>
          </a:p>
          <a:p>
            <a:r>
              <a:rPr lang="en-CA" dirty="0" smtClean="0"/>
              <a:t>Lastly, the place of the dance is actually within the heart.</a:t>
            </a:r>
          </a:p>
          <a:p>
            <a:endParaRPr lang="en-CA" dirty="0" smtClean="0"/>
          </a:p>
          <a:p>
            <a:r>
              <a:rPr lang="en-CA" dirty="0" smtClean="0"/>
              <a:t> </a:t>
            </a:r>
          </a:p>
          <a:p>
            <a:r>
              <a:rPr lang="en-CA" b="1" dirty="0" err="1" smtClean="0"/>
              <a:t>Nataraj</a:t>
            </a:r>
            <a:r>
              <a:rPr lang="en-CA" dirty="0" smtClean="0"/>
              <a:t> is a visual interpretation of Brahman. It is the representation of reality at the time of cosmic destruction. We being life forms, cosmic destruction would mean the disappearance of all life. The half moon shown in the head of </a:t>
            </a:r>
            <a:r>
              <a:rPr lang="en-CA" dirty="0" err="1" smtClean="0"/>
              <a:t>Nataraj</a:t>
            </a:r>
            <a:r>
              <a:rPr lang="en-CA" dirty="0" smtClean="0"/>
              <a:t> is a symbol only. The fall of the moon would result in cosmic destruction.</a:t>
            </a:r>
          </a:p>
          <a:p>
            <a:endParaRPr lang="en-CA" dirty="0" smtClean="0"/>
          </a:p>
          <a:p>
            <a:endParaRPr lang="en-CA" dirty="0"/>
          </a:p>
        </p:txBody>
      </p:sp>
    </p:spTree>
    <p:extLst>
      <p:ext uri="{BB962C8B-B14F-4D97-AF65-F5344CB8AC3E}">
        <p14:creationId xmlns:p14="http://schemas.microsoft.com/office/powerpoint/2010/main" val="327346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38338"/>
          </a:xfrm>
        </p:spPr>
        <p:txBody>
          <a:bodyPr/>
          <a:lstStyle/>
          <a:p>
            <a:r>
              <a:rPr lang="en-CA" sz="7200" b="1" dirty="0" err="1" smtClean="0"/>
              <a:t>Kundalini</a:t>
            </a:r>
            <a:r>
              <a:rPr lang="en-CA" sz="7200" dirty="0" smtClean="0"/>
              <a:t> – the Goddess within</a:t>
            </a:r>
            <a:endParaRPr lang="en-CA" sz="7200" dirty="0"/>
          </a:p>
        </p:txBody>
      </p:sp>
    </p:spTree>
    <p:extLst>
      <p:ext uri="{BB962C8B-B14F-4D97-AF65-F5344CB8AC3E}">
        <p14:creationId xmlns:p14="http://schemas.microsoft.com/office/powerpoint/2010/main" val="584019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b="1" dirty="0" err="1" smtClean="0"/>
              <a:t>Kundalini</a:t>
            </a:r>
            <a:r>
              <a:rPr lang="en-CA" b="1" dirty="0" smtClean="0"/>
              <a:t> </a:t>
            </a:r>
            <a:endParaRPr lang="en-CA" b="1" dirty="0"/>
          </a:p>
        </p:txBody>
      </p:sp>
      <p:sp>
        <p:nvSpPr>
          <p:cNvPr id="4" name="Content Placeholder 3"/>
          <p:cNvSpPr>
            <a:spLocks noGrp="1"/>
          </p:cNvSpPr>
          <p:nvPr>
            <p:ph idx="1"/>
          </p:nvPr>
        </p:nvSpPr>
        <p:spPr>
          <a:xfrm>
            <a:off x="0" y="1340768"/>
            <a:ext cx="9144000" cy="5517232"/>
          </a:xfrm>
        </p:spPr>
        <p:txBody>
          <a:bodyPr/>
          <a:lstStyle/>
          <a:p>
            <a:pPr marL="0" indent="0">
              <a:buNone/>
            </a:pPr>
            <a:r>
              <a:rPr lang="en-CA" dirty="0" smtClean="0"/>
              <a:t>We all have a divine energy within us called the </a:t>
            </a:r>
            <a:r>
              <a:rPr lang="en-CA" b="1" dirty="0" err="1" smtClean="0"/>
              <a:t>Kundalini</a:t>
            </a:r>
            <a:r>
              <a:rPr lang="en-CA" dirty="0" smtClean="0"/>
              <a:t>. The </a:t>
            </a:r>
            <a:r>
              <a:rPr lang="en-CA" b="1" dirty="0" err="1" smtClean="0"/>
              <a:t>Kundalini</a:t>
            </a:r>
            <a:r>
              <a:rPr lang="en-CA" dirty="0"/>
              <a:t>, </a:t>
            </a:r>
            <a:r>
              <a:rPr lang="en-CA" dirty="0" smtClean="0"/>
              <a:t>usually referred to either as a goddess or a serpent which </a:t>
            </a:r>
            <a:r>
              <a:rPr lang="en-CA" dirty="0" err="1" smtClean="0"/>
              <a:t>ìs</a:t>
            </a:r>
            <a:r>
              <a:rPr lang="en-CA" dirty="0" smtClean="0"/>
              <a:t> inactive in most people until awakened through spiritual practices.  </a:t>
            </a:r>
          </a:p>
          <a:p>
            <a:pPr marL="0" indent="0">
              <a:buNone/>
            </a:pPr>
            <a:endParaRPr lang="en-CA" dirty="0"/>
          </a:p>
        </p:txBody>
      </p:sp>
    </p:spTree>
    <p:extLst>
      <p:ext uri="{BB962C8B-B14F-4D97-AF65-F5344CB8AC3E}">
        <p14:creationId xmlns:p14="http://schemas.microsoft.com/office/powerpoint/2010/main" val="1719528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583362"/>
          </a:xfrm>
        </p:spPr>
        <p:txBody>
          <a:bodyPr/>
          <a:lstStyle/>
          <a:p>
            <a:pPr algn="l"/>
            <a:r>
              <a:rPr lang="en-CA" b="1" dirty="0" err="1" smtClean="0"/>
              <a:t>Kundalini</a:t>
            </a:r>
            <a:r>
              <a:rPr lang="en-CA" dirty="0" smtClean="0"/>
              <a:t> `</a:t>
            </a:r>
            <a:r>
              <a:rPr lang="en-CA" dirty="0" err="1" smtClean="0"/>
              <a:t>sleeps`at</a:t>
            </a:r>
            <a:r>
              <a:rPr lang="en-CA" dirty="0" smtClean="0"/>
              <a:t> </a:t>
            </a:r>
            <a:r>
              <a:rPr lang="en-CA" dirty="0"/>
              <a:t>the base of the spine. </a:t>
            </a:r>
            <a:r>
              <a:rPr lang="en-CA" dirty="0" smtClean="0"/>
              <a:t>But </a:t>
            </a:r>
            <a:r>
              <a:rPr lang="en-CA" dirty="0"/>
              <a:t>when </a:t>
            </a:r>
            <a:r>
              <a:rPr lang="en-CA" dirty="0" smtClean="0"/>
              <a:t>awakened, she </a:t>
            </a:r>
            <a:r>
              <a:rPr lang="en-CA" dirty="0"/>
              <a:t>rises through </a:t>
            </a:r>
            <a:r>
              <a:rPr lang="en-CA" dirty="0" smtClean="0"/>
              <a:t>the `</a:t>
            </a:r>
            <a:r>
              <a:rPr lang="en-CA" b="1" dirty="0" smtClean="0"/>
              <a:t>chakras`</a:t>
            </a:r>
            <a:r>
              <a:rPr lang="en-CA" dirty="0" smtClean="0"/>
              <a:t>, energy centres </a:t>
            </a:r>
            <a:r>
              <a:rPr lang="en-CA" dirty="0"/>
              <a:t>in the spinal cord </a:t>
            </a:r>
            <a:r>
              <a:rPr lang="en-CA" dirty="0" smtClean="0"/>
              <a:t>up to </a:t>
            </a:r>
            <a:r>
              <a:rPr lang="en-CA" dirty="0"/>
              <a:t>the brain bringing about enlightenment</a:t>
            </a:r>
            <a:r>
              <a:rPr lang="en-CA" dirty="0" smtClean="0"/>
              <a:t>..</a:t>
            </a:r>
            <a:r>
              <a:rPr lang="en-CA" dirty="0"/>
              <a:t/>
            </a:r>
            <a:br>
              <a:rPr lang="en-CA" dirty="0"/>
            </a:br>
            <a:endParaRPr lang="en-CA" dirty="0"/>
          </a:p>
        </p:txBody>
      </p:sp>
    </p:spTree>
    <p:extLst>
      <p:ext uri="{BB962C8B-B14F-4D97-AF65-F5344CB8AC3E}">
        <p14:creationId xmlns:p14="http://schemas.microsoft.com/office/powerpoint/2010/main" val="2546274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Chakras</a:t>
            </a:r>
            <a:endParaRPr lang="en-CA" sz="3600" b="1" dirty="0"/>
          </a:p>
        </p:txBody>
      </p:sp>
      <p:sp>
        <p:nvSpPr>
          <p:cNvPr id="6" name="Text Placeholder 5"/>
          <p:cNvSpPr>
            <a:spLocks noGrp="1"/>
          </p:cNvSpPr>
          <p:nvPr>
            <p:ph type="body" sz="half" idx="1"/>
          </p:nvPr>
        </p:nvSpPr>
        <p:spPr/>
        <p:txBody>
          <a:bodyPr/>
          <a:lstStyle/>
          <a:p>
            <a:pPr marL="0" indent="0">
              <a:buNone/>
            </a:pPr>
            <a:r>
              <a:rPr lang="en-CA" dirty="0" smtClean="0"/>
              <a:t>There are seven </a:t>
            </a:r>
            <a:r>
              <a:rPr lang="en-CA" b="1" dirty="0" smtClean="0"/>
              <a:t>chakras</a:t>
            </a:r>
            <a:r>
              <a:rPr lang="en-CA" dirty="0" smtClean="0"/>
              <a:t> along the spine.  When these energy centres are awakened the spiritual practitioner achieves various psychic powers.</a:t>
            </a:r>
            <a:endParaRPr lang="en-CA"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76875" y="1824831"/>
            <a:ext cx="2381250" cy="4076700"/>
          </a:xfrm>
        </p:spPr>
      </p:pic>
      <p:sp>
        <p:nvSpPr>
          <p:cNvPr id="5" name="TextBox 4"/>
          <p:cNvSpPr txBox="1"/>
          <p:nvPr/>
        </p:nvSpPr>
        <p:spPr>
          <a:xfrm>
            <a:off x="5148064" y="6165304"/>
            <a:ext cx="3672408" cy="369332"/>
          </a:xfrm>
          <a:prstGeom prst="rect">
            <a:avLst/>
          </a:prstGeom>
          <a:noFill/>
        </p:spPr>
        <p:txBody>
          <a:bodyPr wrap="square" rtlCol="0">
            <a:spAutoFit/>
          </a:bodyPr>
          <a:lstStyle/>
          <a:p>
            <a:r>
              <a:rPr lang="en-CA" dirty="0" smtClean="0"/>
              <a:t>       Traditional Indian painting</a:t>
            </a:r>
            <a:endParaRPr lang="en-CA" dirty="0"/>
          </a:p>
        </p:txBody>
      </p:sp>
    </p:spTree>
    <p:extLst>
      <p:ext uri="{BB962C8B-B14F-4D97-AF65-F5344CB8AC3E}">
        <p14:creationId xmlns:p14="http://schemas.microsoft.com/office/powerpoint/2010/main" val="1731955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0226"/>
          </a:xfrm>
        </p:spPr>
        <p:txBody>
          <a:bodyPr/>
          <a:lstStyle/>
          <a:p>
            <a:r>
              <a:rPr lang="en-CA" b="1" dirty="0" smtClean="0"/>
              <a:t>Chakras</a:t>
            </a:r>
            <a:r>
              <a:rPr lang="en-CA" dirty="0" smtClean="0"/>
              <a:t> are energy centres in the body that the awakened </a:t>
            </a:r>
            <a:r>
              <a:rPr lang="en-CA" dirty="0" err="1" smtClean="0"/>
              <a:t>kundalini</a:t>
            </a:r>
            <a:r>
              <a:rPr lang="en-CA" dirty="0" smtClean="0"/>
              <a:t> energy rises through.</a:t>
            </a:r>
            <a:endParaRPr lang="en-CA" dirty="0"/>
          </a:p>
        </p:txBody>
      </p:sp>
      <p:pic>
        <p:nvPicPr>
          <p:cNvPr id="4" name="Content Placeholder 3" descr="Kundalini yoga, Add.24099, f.118"/>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5816" y="2308342"/>
            <a:ext cx="3385273" cy="4525963"/>
          </a:xfrm>
          <a:prstGeom prst="rect">
            <a:avLst/>
          </a:prstGeom>
          <a:noFill/>
          <a:ln>
            <a:noFill/>
          </a:ln>
        </p:spPr>
      </p:pic>
    </p:spTree>
    <p:extLst>
      <p:ext uri="{BB962C8B-B14F-4D97-AF65-F5344CB8AC3E}">
        <p14:creationId xmlns:p14="http://schemas.microsoft.com/office/powerpoint/2010/main" val="352360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288" y="0"/>
            <a:ext cx="8229600" cy="1143000"/>
          </a:xfrm>
        </p:spPr>
        <p:txBody>
          <a:bodyPr/>
          <a:lstStyle/>
          <a:p>
            <a:r>
              <a:rPr lang="en-GB"/>
              <a:t>Brahman</a:t>
            </a:r>
            <a:endParaRPr lang="en-US"/>
          </a:p>
        </p:txBody>
      </p:sp>
      <p:sp>
        <p:nvSpPr>
          <p:cNvPr id="4099" name="Rectangle 3"/>
          <p:cNvSpPr>
            <a:spLocks noGrp="1" noChangeArrowheads="1"/>
          </p:cNvSpPr>
          <p:nvPr>
            <p:ph type="body" idx="1"/>
          </p:nvPr>
        </p:nvSpPr>
        <p:spPr>
          <a:xfrm>
            <a:off x="395288" y="1125538"/>
            <a:ext cx="8229600" cy="4525962"/>
          </a:xfrm>
        </p:spPr>
        <p:txBody>
          <a:bodyPr/>
          <a:lstStyle/>
          <a:p>
            <a:r>
              <a:rPr lang="en-GB" dirty="0"/>
              <a:t>Brahman refers to </a:t>
            </a:r>
            <a:r>
              <a:rPr lang="en-GB" dirty="0" smtClean="0"/>
              <a:t>the Absolute Reality in Hinduism</a:t>
            </a:r>
            <a:r>
              <a:rPr lang="en-GB" dirty="0"/>
              <a:t>.</a:t>
            </a:r>
          </a:p>
          <a:p>
            <a:r>
              <a:rPr lang="en-GB" dirty="0"/>
              <a:t>All other deities are personifications of aspects of Brahman.</a:t>
            </a:r>
          </a:p>
          <a:p>
            <a:r>
              <a:rPr lang="en-GB" dirty="0"/>
              <a:t>Brahman is eternal without beginning or end, </a:t>
            </a:r>
            <a:r>
              <a:rPr lang="en-GB" dirty="0" smtClean="0"/>
              <a:t>transcendent, unchanging, omnipresent, omniscient, omnipotent, and without attributes</a:t>
            </a:r>
            <a:endParaRPr lang="en-GB" dirty="0"/>
          </a:p>
        </p:txBody>
      </p:sp>
    </p:spTree>
    <p:extLst>
      <p:ext uri="{BB962C8B-B14F-4D97-AF65-F5344CB8AC3E}">
        <p14:creationId xmlns:p14="http://schemas.microsoft.com/office/powerpoint/2010/main" val="673503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smtClean="0"/>
              <a:t>Contemporary Paintings of the </a:t>
            </a:r>
            <a:r>
              <a:rPr lang="en-CA" sz="4000" b="1" dirty="0" smtClean="0"/>
              <a:t>Chakra system</a:t>
            </a:r>
            <a:endParaRPr lang="en-CA" sz="40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1916832"/>
            <a:ext cx="3591000" cy="41040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19725" y="1958181"/>
            <a:ext cx="2495550" cy="3810000"/>
          </a:xfrm>
        </p:spPr>
      </p:pic>
    </p:spTree>
    <p:extLst>
      <p:ext uri="{BB962C8B-B14F-4D97-AF65-F5344CB8AC3E}">
        <p14:creationId xmlns:p14="http://schemas.microsoft.com/office/powerpoint/2010/main" val="1476920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Chakras</a:t>
            </a:r>
            <a:endParaRPr lang="en-CA" b="1" dirty="0"/>
          </a:p>
        </p:txBody>
      </p:sp>
      <p:sp>
        <p:nvSpPr>
          <p:cNvPr id="4" name="Content Placeholder 3"/>
          <p:cNvSpPr>
            <a:spLocks noGrp="1"/>
          </p:cNvSpPr>
          <p:nvPr>
            <p:ph sz="half" idx="2"/>
          </p:nvPr>
        </p:nvSpPr>
        <p:spPr>
          <a:xfrm>
            <a:off x="4648200" y="1600200"/>
            <a:ext cx="4038600" cy="5069160"/>
          </a:xfrm>
        </p:spPr>
        <p:txBody>
          <a:bodyPr/>
          <a:lstStyle/>
          <a:p>
            <a:pPr marL="0" indent="0">
              <a:buNone/>
            </a:pPr>
            <a:r>
              <a:rPr lang="en-CA" b="1" dirty="0"/>
              <a:t>Chakras</a:t>
            </a:r>
            <a:r>
              <a:rPr lang="en-CA" dirty="0"/>
              <a:t> are energy centres </a:t>
            </a:r>
            <a:r>
              <a:rPr lang="en-CA" dirty="0" smtClean="0"/>
              <a:t>located along the spine through which </a:t>
            </a:r>
            <a:r>
              <a:rPr lang="en-CA" dirty="0"/>
              <a:t>the awakened </a:t>
            </a:r>
            <a:r>
              <a:rPr lang="en-CA" b="1" dirty="0" err="1"/>
              <a:t>kundalini</a:t>
            </a:r>
            <a:r>
              <a:rPr lang="en-CA" dirty="0"/>
              <a:t> energy </a:t>
            </a:r>
            <a:r>
              <a:rPr lang="en-CA" dirty="0" smtClean="0"/>
              <a:t>rises.</a:t>
            </a:r>
          </a:p>
          <a:p>
            <a:pPr marL="0" indent="0">
              <a:buNone/>
            </a:pPr>
            <a:endParaRPr lang="en-CA" dirty="0"/>
          </a:p>
          <a:p>
            <a:pPr marL="0" indent="0">
              <a:buNone/>
            </a:pPr>
            <a:r>
              <a:rPr lang="en-CA" dirty="0" smtClean="0"/>
              <a:t>There are seven </a:t>
            </a:r>
            <a:r>
              <a:rPr lang="en-CA" b="1" dirty="0" smtClean="0"/>
              <a:t>chakras</a:t>
            </a:r>
            <a:r>
              <a:rPr lang="en-CA" dirty="0" smtClean="0"/>
              <a:t>, each, when awakened, confers special powers on the yogi.</a:t>
            </a:r>
            <a:endParaRPr lang="en-CA" dirty="0"/>
          </a:p>
        </p:txBody>
      </p:sp>
      <p:pic>
        <p:nvPicPr>
          <p:cNvPr id="5" name="Content Placeholder 4" descr="Kundalini yoga, Add.24099, f.118"/>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83863" y="1600200"/>
            <a:ext cx="3385273" cy="4525963"/>
          </a:xfrm>
          <a:prstGeom prst="rect">
            <a:avLst/>
          </a:prstGeom>
          <a:noFill/>
          <a:ln>
            <a:noFill/>
          </a:ln>
        </p:spPr>
      </p:pic>
    </p:spTree>
    <p:extLst>
      <p:ext uri="{BB962C8B-B14F-4D97-AF65-F5344CB8AC3E}">
        <p14:creationId xmlns:p14="http://schemas.microsoft.com/office/powerpoint/2010/main" val="4049231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1"/>
          <p:cNvSpPr txBox="1">
            <a:spLocks noChangeArrowheads="1"/>
          </p:cNvSpPr>
          <p:nvPr/>
        </p:nvSpPr>
        <p:spPr bwMode="auto">
          <a:xfrm>
            <a:off x="762000" y="381000"/>
            <a:ext cx="7848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0" fontAlgn="base" hangingPunct="0">
              <a:spcBef>
                <a:spcPct val="0"/>
              </a:spcBef>
              <a:spcAft>
                <a:spcPct val="0"/>
              </a:spcAft>
            </a:pPr>
            <a:r>
              <a:rPr lang="en-US" b="1" dirty="0">
                <a:solidFill>
                  <a:srgbClr val="5C1F00"/>
                </a:solidFill>
              </a:rPr>
              <a:t>Devi</a:t>
            </a:r>
            <a:r>
              <a:rPr lang="en-US" dirty="0">
                <a:solidFill>
                  <a:srgbClr val="5C1F00"/>
                </a:solidFill>
              </a:rPr>
              <a:t> (the goddess) is sometimes worshipped as the supreme manifestation of Brahman. All other gods and goddesses would then be considered emanations of </a:t>
            </a:r>
            <a:r>
              <a:rPr lang="en-US" dirty="0" smtClean="0">
                <a:solidFill>
                  <a:srgbClr val="5C1F00"/>
                </a:solidFill>
              </a:rPr>
              <a:t>her</a:t>
            </a:r>
            <a:r>
              <a:rPr lang="en-US" dirty="0">
                <a:solidFill>
                  <a:srgbClr val="5C1F00"/>
                </a:solidFill>
              </a:rPr>
              <a:t>.</a:t>
            </a:r>
          </a:p>
          <a:p>
            <a:pPr eaLnBrk="0" fontAlgn="base" hangingPunct="0">
              <a:spcBef>
                <a:spcPct val="0"/>
              </a:spcBef>
              <a:spcAft>
                <a:spcPct val="0"/>
              </a:spcAft>
            </a:pPr>
            <a:endParaRPr lang="en-US" dirty="0">
              <a:solidFill>
                <a:srgbClr val="5C1F00"/>
              </a:solidFill>
            </a:endParaRPr>
          </a:p>
          <a:p>
            <a:pPr eaLnBrk="0" fontAlgn="base" hangingPunct="0">
              <a:spcBef>
                <a:spcPct val="0"/>
              </a:spcBef>
              <a:spcAft>
                <a:spcPct val="0"/>
              </a:spcAft>
            </a:pPr>
            <a:endParaRPr lang="en-US" dirty="0">
              <a:solidFill>
                <a:srgbClr val="5C1F00"/>
              </a:solidFill>
            </a:endParaRPr>
          </a:p>
        </p:txBody>
      </p:sp>
      <p:pic>
        <p:nvPicPr>
          <p:cNvPr id="72707" name="Picture 2" descr="TriDev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05000"/>
            <a:ext cx="3360738"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Box 3"/>
          <p:cNvSpPr txBox="1">
            <a:spLocks noChangeArrowheads="1"/>
          </p:cNvSpPr>
          <p:nvPr/>
        </p:nvSpPr>
        <p:spPr bwMode="auto">
          <a:xfrm>
            <a:off x="251520" y="1484784"/>
            <a:ext cx="4108648" cy="729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0" fontAlgn="base" hangingPunct="0">
              <a:spcBef>
                <a:spcPct val="0"/>
              </a:spcBef>
              <a:spcAft>
                <a:spcPct val="0"/>
              </a:spcAft>
            </a:pPr>
            <a:r>
              <a:rPr lang="en-US" sz="1800" b="1" dirty="0" smtClean="0">
                <a:solidFill>
                  <a:srgbClr val="5C1F00"/>
                </a:solidFill>
                <a:latin typeface="Garamond" charset="0"/>
              </a:rPr>
              <a:t>Devi</a:t>
            </a:r>
            <a:r>
              <a:rPr lang="en-US" sz="1800" dirty="0" smtClean="0">
                <a:solidFill>
                  <a:srgbClr val="5C1F00"/>
                </a:solidFill>
                <a:latin typeface="Garamond" charset="0"/>
              </a:rPr>
              <a:t> </a:t>
            </a:r>
            <a:r>
              <a:rPr lang="en-US" sz="1800" dirty="0">
                <a:solidFill>
                  <a:srgbClr val="5C1F00"/>
                </a:solidFill>
                <a:latin typeface="Garamond" charset="0"/>
              </a:rPr>
              <a:t>is </a:t>
            </a:r>
            <a:r>
              <a:rPr lang="en-US" sz="1800" dirty="0" smtClean="0">
                <a:solidFill>
                  <a:srgbClr val="5C1F00"/>
                </a:solidFill>
                <a:latin typeface="Garamond" charset="0"/>
              </a:rPr>
              <a:t>the </a:t>
            </a:r>
            <a:r>
              <a:rPr lang="en-US" sz="1800" dirty="0" err="1" smtClean="0">
                <a:solidFill>
                  <a:srgbClr val="5C1F00"/>
                </a:solidFill>
                <a:latin typeface="Garamond" charset="0"/>
              </a:rPr>
              <a:t>sanskrit</a:t>
            </a:r>
            <a:r>
              <a:rPr lang="en-US" sz="1800" dirty="0" smtClean="0">
                <a:solidFill>
                  <a:srgbClr val="5C1F00"/>
                </a:solidFill>
                <a:latin typeface="Garamond" charset="0"/>
              </a:rPr>
              <a:t> word for Goddess.  </a:t>
            </a:r>
            <a:r>
              <a:rPr lang="en-US" sz="1800" dirty="0">
                <a:solidFill>
                  <a:srgbClr val="5C1F00"/>
                </a:solidFill>
                <a:latin typeface="Garamond" charset="0"/>
              </a:rPr>
              <a:t>She is </a:t>
            </a:r>
            <a:r>
              <a:rPr lang="en-US" sz="1800" dirty="0" smtClean="0">
                <a:solidFill>
                  <a:srgbClr val="5C1F00"/>
                </a:solidFill>
                <a:latin typeface="Garamond" charset="0"/>
              </a:rPr>
              <a:t>the </a:t>
            </a:r>
            <a:r>
              <a:rPr lang="en-US" sz="1800" dirty="0">
                <a:solidFill>
                  <a:srgbClr val="5C1F00"/>
                </a:solidFill>
                <a:latin typeface="Garamond" charset="0"/>
              </a:rPr>
              <a:t>female counterpart </a:t>
            </a:r>
            <a:r>
              <a:rPr lang="en-US" sz="1800" dirty="0" smtClean="0">
                <a:solidFill>
                  <a:srgbClr val="5C1F00"/>
                </a:solidFill>
                <a:latin typeface="Garamond" charset="0"/>
              </a:rPr>
              <a:t>of each God without </a:t>
            </a:r>
            <a:r>
              <a:rPr lang="en-US" sz="1800" dirty="0">
                <a:solidFill>
                  <a:srgbClr val="5C1F00"/>
                </a:solidFill>
                <a:latin typeface="Garamond" charset="0"/>
              </a:rPr>
              <a:t>whom </a:t>
            </a:r>
            <a:r>
              <a:rPr lang="en-US" sz="1800" dirty="0" smtClean="0">
                <a:solidFill>
                  <a:srgbClr val="5C1F00"/>
                </a:solidFill>
                <a:latin typeface="Garamond" charset="0"/>
              </a:rPr>
              <a:t>the , </a:t>
            </a:r>
            <a:r>
              <a:rPr lang="en-US" sz="1800" dirty="0">
                <a:solidFill>
                  <a:srgbClr val="5C1F00"/>
                </a:solidFill>
                <a:latin typeface="Garamond" charset="0"/>
              </a:rPr>
              <a:t>which represents consciousness or discrimination, remains impotent and void. Goddess worship is an integral part of Hinduism</a:t>
            </a:r>
            <a:r>
              <a:rPr lang="en-US" sz="1800" dirty="0" smtClean="0">
                <a:solidFill>
                  <a:srgbClr val="5C1F00"/>
                </a:solidFill>
                <a:latin typeface="Garamond" charset="0"/>
              </a:rPr>
              <a:t>. </a:t>
            </a:r>
            <a:r>
              <a:rPr lang="en-US" sz="1800" b="1" dirty="0" smtClean="0">
                <a:solidFill>
                  <a:srgbClr val="5C1F00"/>
                </a:solidFill>
                <a:latin typeface="Garamond" charset="0"/>
              </a:rPr>
              <a:t>Devi</a:t>
            </a:r>
            <a:r>
              <a:rPr lang="en-US" sz="1800" dirty="0" smtClean="0">
                <a:solidFill>
                  <a:srgbClr val="5C1F00"/>
                </a:solidFill>
                <a:latin typeface="Garamond" charset="0"/>
              </a:rPr>
              <a:t> </a:t>
            </a:r>
            <a:r>
              <a:rPr lang="en-US" sz="1800" dirty="0">
                <a:solidFill>
                  <a:srgbClr val="5C1F00"/>
                </a:solidFill>
                <a:latin typeface="Garamond" charset="0"/>
              </a:rPr>
              <a:t>is, quintessentially, the core form of every </a:t>
            </a:r>
            <a:r>
              <a:rPr lang="en-US" sz="1800" dirty="0" smtClean="0">
                <a:solidFill>
                  <a:srgbClr val="5C1F00"/>
                </a:solidFill>
                <a:latin typeface="Garamond" charset="0"/>
              </a:rPr>
              <a:t>other Hindu </a:t>
            </a:r>
            <a:r>
              <a:rPr lang="en-US" sz="1800" dirty="0">
                <a:solidFill>
                  <a:srgbClr val="5C1F00"/>
                </a:solidFill>
                <a:latin typeface="Garamond" charset="0"/>
              </a:rPr>
              <a:t>Goddess. </a:t>
            </a:r>
            <a:endParaRPr lang="en-US" sz="1800" dirty="0" smtClean="0">
              <a:solidFill>
                <a:srgbClr val="5C1F00"/>
              </a:solidFill>
              <a:latin typeface="Garamond" charset="0"/>
            </a:endParaRPr>
          </a:p>
          <a:p>
            <a:pPr eaLnBrk="0" fontAlgn="base" hangingPunct="0">
              <a:spcBef>
                <a:spcPct val="0"/>
              </a:spcBef>
              <a:spcAft>
                <a:spcPct val="0"/>
              </a:spcAft>
            </a:pPr>
            <a:endParaRPr lang="en-US" sz="1800" dirty="0" smtClean="0">
              <a:solidFill>
                <a:srgbClr val="5C1F00"/>
              </a:solidFill>
              <a:latin typeface="Garamond" charset="0"/>
            </a:endParaRPr>
          </a:p>
          <a:p>
            <a:pPr eaLnBrk="0" fontAlgn="base" hangingPunct="0">
              <a:spcBef>
                <a:spcPct val="0"/>
              </a:spcBef>
              <a:spcAft>
                <a:spcPct val="0"/>
              </a:spcAft>
            </a:pPr>
            <a:r>
              <a:rPr lang="en-US" sz="1800" b="1" dirty="0" smtClean="0">
                <a:solidFill>
                  <a:srgbClr val="5C1F00"/>
                </a:solidFill>
                <a:latin typeface="Garamond" charset="0"/>
              </a:rPr>
              <a:t>Devi</a:t>
            </a:r>
            <a:r>
              <a:rPr lang="en-US" sz="1800" dirty="0" smtClean="0">
                <a:solidFill>
                  <a:srgbClr val="5C1F00"/>
                </a:solidFill>
                <a:latin typeface="Garamond" charset="0"/>
              </a:rPr>
              <a:t> </a:t>
            </a:r>
            <a:r>
              <a:rPr lang="en-US" sz="1800" dirty="0">
                <a:solidFill>
                  <a:srgbClr val="5C1F00"/>
                </a:solidFill>
                <a:latin typeface="Garamond" charset="0"/>
              </a:rPr>
              <a:t>or the divine feminine is an equal </a:t>
            </a:r>
            <a:r>
              <a:rPr lang="en-US" sz="1800" dirty="0" err="1">
                <a:solidFill>
                  <a:srgbClr val="5C1F00"/>
                </a:solidFill>
                <a:latin typeface="Garamond" charset="0"/>
              </a:rPr>
              <a:t>conterpart</a:t>
            </a:r>
            <a:r>
              <a:rPr lang="en-US" sz="1800" dirty="0">
                <a:solidFill>
                  <a:srgbClr val="5C1F00"/>
                </a:solidFill>
                <a:latin typeface="Garamond" charset="0"/>
              </a:rPr>
              <a:t> to the divine </a:t>
            </a:r>
            <a:r>
              <a:rPr lang="en-US" sz="1800" dirty="0" smtClean="0">
                <a:solidFill>
                  <a:srgbClr val="5C1F00"/>
                </a:solidFill>
                <a:latin typeface="Garamond" charset="0"/>
              </a:rPr>
              <a:t>masculine.  She, manifests </a:t>
            </a:r>
            <a:r>
              <a:rPr lang="en-US" sz="1800" dirty="0">
                <a:solidFill>
                  <a:srgbClr val="5C1F00"/>
                </a:solidFill>
                <a:latin typeface="Garamond" charset="0"/>
              </a:rPr>
              <a:t>herself as </a:t>
            </a:r>
            <a:r>
              <a:rPr lang="en-US" sz="1800" dirty="0" smtClean="0">
                <a:solidFill>
                  <a:srgbClr val="5C1F00"/>
                </a:solidFill>
                <a:latin typeface="Garamond" charset="0"/>
              </a:rPr>
              <a:t>her own Trinity.</a:t>
            </a:r>
          </a:p>
          <a:p>
            <a:pPr eaLnBrk="0" fontAlgn="base" hangingPunct="0">
              <a:spcBef>
                <a:spcPct val="0"/>
              </a:spcBef>
              <a:spcAft>
                <a:spcPct val="0"/>
              </a:spcAft>
            </a:pPr>
            <a:endParaRPr lang="en-US" sz="1800" dirty="0">
              <a:solidFill>
                <a:srgbClr val="5C1F00"/>
              </a:solidFill>
              <a:latin typeface="Garamond" charset="0"/>
            </a:endParaRPr>
          </a:p>
          <a:p>
            <a:pPr eaLnBrk="0" fontAlgn="base" hangingPunct="0">
              <a:spcBef>
                <a:spcPct val="0"/>
              </a:spcBef>
              <a:spcAft>
                <a:spcPct val="0"/>
              </a:spcAft>
            </a:pPr>
            <a:r>
              <a:rPr lang="en-US" sz="1800" dirty="0" err="1" smtClean="0">
                <a:solidFill>
                  <a:srgbClr val="5C1F00"/>
                </a:solidFill>
                <a:latin typeface="Garamond" charset="0"/>
              </a:rPr>
              <a:t>Saraswati</a:t>
            </a:r>
            <a:r>
              <a:rPr lang="en-US" sz="1800" dirty="0" smtClean="0">
                <a:solidFill>
                  <a:srgbClr val="5C1F00"/>
                </a:solidFill>
                <a:latin typeface="Garamond" charset="0"/>
              </a:rPr>
              <a:t> + Brahma</a:t>
            </a:r>
          </a:p>
          <a:p>
            <a:pPr eaLnBrk="0" fontAlgn="base" hangingPunct="0">
              <a:spcBef>
                <a:spcPct val="0"/>
              </a:spcBef>
              <a:spcAft>
                <a:spcPct val="0"/>
              </a:spcAft>
            </a:pPr>
            <a:r>
              <a:rPr lang="en-US" sz="1800" dirty="0" err="1" smtClean="0">
                <a:solidFill>
                  <a:srgbClr val="5C1F00"/>
                </a:solidFill>
                <a:latin typeface="Garamond" charset="0"/>
              </a:rPr>
              <a:t>Lahksmi</a:t>
            </a:r>
            <a:r>
              <a:rPr lang="en-US" sz="1800" dirty="0" smtClean="0">
                <a:solidFill>
                  <a:srgbClr val="5C1F00"/>
                </a:solidFill>
                <a:latin typeface="Garamond" charset="0"/>
              </a:rPr>
              <a:t> + Vishnu</a:t>
            </a:r>
          </a:p>
          <a:p>
            <a:pPr eaLnBrk="0" fontAlgn="base" hangingPunct="0">
              <a:spcBef>
                <a:spcPct val="0"/>
              </a:spcBef>
              <a:spcAft>
                <a:spcPct val="0"/>
              </a:spcAft>
            </a:pPr>
            <a:r>
              <a:rPr lang="en-US" sz="1800" dirty="0" err="1" smtClean="0">
                <a:solidFill>
                  <a:srgbClr val="5C1F00"/>
                </a:solidFill>
                <a:latin typeface="Garamond" charset="0"/>
              </a:rPr>
              <a:t>Parvati</a:t>
            </a:r>
            <a:r>
              <a:rPr lang="en-US" sz="1800" dirty="0" smtClean="0">
                <a:solidFill>
                  <a:srgbClr val="5C1F00"/>
                </a:solidFill>
                <a:latin typeface="Garamond" charset="0"/>
              </a:rPr>
              <a:t> + Shiva</a:t>
            </a:r>
          </a:p>
          <a:p>
            <a:pPr eaLnBrk="0" fontAlgn="base" hangingPunct="0">
              <a:spcBef>
                <a:spcPct val="0"/>
              </a:spcBef>
              <a:spcAft>
                <a:spcPct val="0"/>
              </a:spcAft>
            </a:pPr>
            <a:endParaRPr lang="en-US" sz="1800" dirty="0">
              <a:solidFill>
                <a:srgbClr val="5C1F00"/>
              </a:solidFill>
              <a:latin typeface="Garamond" charset="0"/>
            </a:endParaRPr>
          </a:p>
          <a:p>
            <a:pPr eaLnBrk="0" fontAlgn="base" hangingPunct="0">
              <a:spcBef>
                <a:spcPct val="0"/>
              </a:spcBef>
              <a:spcAft>
                <a:spcPct val="0"/>
              </a:spcAft>
            </a:pPr>
            <a:r>
              <a:rPr lang="en-US" sz="1800" dirty="0" smtClean="0">
                <a:solidFill>
                  <a:srgbClr val="5C1F00"/>
                </a:solidFill>
                <a:latin typeface="Garamond" charset="0"/>
              </a:rPr>
              <a:t>Each of these forms has many other forms.</a:t>
            </a:r>
          </a:p>
          <a:p>
            <a:pPr eaLnBrk="0" fontAlgn="base" hangingPunct="0">
              <a:spcBef>
                <a:spcPct val="0"/>
              </a:spcBef>
              <a:spcAft>
                <a:spcPct val="0"/>
              </a:spcAft>
            </a:pPr>
            <a:endParaRPr lang="en-US" sz="1800" dirty="0" smtClean="0">
              <a:solidFill>
                <a:srgbClr val="5C1F00"/>
              </a:solidFill>
              <a:latin typeface="Garamond" charset="0"/>
            </a:endParaRPr>
          </a:p>
          <a:p>
            <a:pPr eaLnBrk="0" fontAlgn="base" hangingPunct="0">
              <a:spcBef>
                <a:spcPct val="0"/>
              </a:spcBef>
              <a:spcAft>
                <a:spcPct val="0"/>
              </a:spcAft>
            </a:pPr>
            <a:endParaRPr lang="en-US" sz="1800" dirty="0">
              <a:solidFill>
                <a:srgbClr val="5C1F00"/>
              </a:solidFill>
              <a:latin typeface="Garamond" charset="0"/>
            </a:endParaRPr>
          </a:p>
          <a:p>
            <a:pPr eaLnBrk="0" fontAlgn="base" hangingPunct="0">
              <a:spcBef>
                <a:spcPct val="0"/>
              </a:spcBef>
              <a:spcAft>
                <a:spcPct val="0"/>
              </a:spcAft>
            </a:pPr>
            <a:endParaRPr lang="en-US" sz="1200" dirty="0">
              <a:solidFill>
                <a:srgbClr val="5C1F00"/>
              </a:solidFill>
              <a:latin typeface="Garamond" charset="0"/>
            </a:endParaRPr>
          </a:p>
          <a:p>
            <a:pPr eaLnBrk="0" fontAlgn="base" hangingPunct="0">
              <a:spcBef>
                <a:spcPct val="0"/>
              </a:spcBef>
              <a:spcAft>
                <a:spcPct val="0"/>
              </a:spcAft>
            </a:pPr>
            <a:endParaRPr lang="en-US" sz="1200" dirty="0" smtClean="0">
              <a:solidFill>
                <a:srgbClr val="5C1F00"/>
              </a:solidFill>
              <a:latin typeface="Garamond" charset="0"/>
            </a:endParaRPr>
          </a:p>
          <a:p>
            <a:pPr eaLnBrk="0" fontAlgn="base" hangingPunct="0">
              <a:spcBef>
                <a:spcPct val="0"/>
              </a:spcBef>
              <a:spcAft>
                <a:spcPct val="0"/>
              </a:spcAft>
            </a:pPr>
            <a:endParaRPr lang="en-US" sz="1200" dirty="0">
              <a:solidFill>
                <a:srgbClr val="5C1F00"/>
              </a:solidFill>
              <a:latin typeface="Garamond" charset="0"/>
            </a:endParaRPr>
          </a:p>
          <a:p>
            <a:pPr eaLnBrk="0" fontAlgn="base" hangingPunct="0">
              <a:spcBef>
                <a:spcPct val="0"/>
              </a:spcBef>
              <a:spcAft>
                <a:spcPct val="0"/>
              </a:spcAft>
            </a:pPr>
            <a:endParaRPr lang="en-US" sz="1200" dirty="0" smtClean="0">
              <a:solidFill>
                <a:srgbClr val="5C1F00"/>
              </a:solidFill>
              <a:latin typeface="Garamond" charset="0"/>
            </a:endParaRPr>
          </a:p>
          <a:p>
            <a:pPr eaLnBrk="0" fontAlgn="base" hangingPunct="0">
              <a:spcBef>
                <a:spcPct val="0"/>
              </a:spcBef>
              <a:spcAft>
                <a:spcPct val="0"/>
              </a:spcAft>
            </a:pPr>
            <a:endParaRPr lang="en-US" sz="1200" dirty="0">
              <a:solidFill>
                <a:srgbClr val="5C1F00"/>
              </a:solidFill>
              <a:latin typeface="Garamond" charset="0"/>
            </a:endParaRPr>
          </a:p>
          <a:p>
            <a:pPr eaLnBrk="0" fontAlgn="base" hangingPunct="0">
              <a:spcBef>
                <a:spcPct val="0"/>
              </a:spcBef>
              <a:spcAft>
                <a:spcPct val="0"/>
              </a:spcAft>
            </a:pPr>
            <a:endParaRPr lang="en-US" sz="1200" dirty="0" smtClean="0">
              <a:solidFill>
                <a:srgbClr val="5C1F00"/>
              </a:solidFill>
              <a:latin typeface="Garamond" charset="0"/>
            </a:endParaRPr>
          </a:p>
          <a:p>
            <a:pPr eaLnBrk="0" fontAlgn="base" hangingPunct="0">
              <a:spcBef>
                <a:spcPct val="0"/>
              </a:spcBef>
              <a:spcAft>
                <a:spcPct val="0"/>
              </a:spcAft>
            </a:pPr>
            <a:endParaRPr lang="en-US" sz="1200" dirty="0">
              <a:solidFill>
                <a:srgbClr val="5C1F00"/>
              </a:solidFill>
              <a:latin typeface="Garamond" charset="0"/>
            </a:endParaRPr>
          </a:p>
          <a:p>
            <a:pPr eaLnBrk="0" fontAlgn="base" hangingPunct="0">
              <a:spcBef>
                <a:spcPct val="0"/>
              </a:spcBef>
              <a:spcAft>
                <a:spcPct val="0"/>
              </a:spcAft>
            </a:pPr>
            <a:endParaRPr lang="en-US" dirty="0">
              <a:solidFill>
                <a:srgbClr val="5C1F00"/>
              </a:solidFill>
              <a:latin typeface="Garamond" charset="0"/>
            </a:endParaRPr>
          </a:p>
        </p:txBody>
      </p:sp>
    </p:spTree>
    <p:extLst>
      <p:ext uri="{BB962C8B-B14F-4D97-AF65-F5344CB8AC3E}">
        <p14:creationId xmlns:p14="http://schemas.microsoft.com/office/powerpoint/2010/main" val="1593588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99"/>
            </a:gs>
            <a:gs pos="100000">
              <a:srgbClr val="FF9933"/>
            </a:gs>
          </a:gsLst>
          <a:path path="shape">
            <a:fillToRect l="50000" t="50000" r="50000" b="50000"/>
          </a:path>
        </a:gra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6C50411-372A-4CC5-A3D6-61F55C1FDD17}" type="slidenum">
              <a:rPr lang="en-US">
                <a:solidFill>
                  <a:srgbClr val="000000"/>
                </a:solidFill>
              </a:rPr>
              <a:pPr/>
              <a:t>43</a:t>
            </a:fld>
            <a:endParaRPr lang="en-US">
              <a:solidFill>
                <a:srgbClr val="000000"/>
              </a:solidFill>
            </a:endParaRPr>
          </a:p>
        </p:txBody>
      </p:sp>
      <p:sp>
        <p:nvSpPr>
          <p:cNvPr id="86018" name="Rectangle 1026"/>
          <p:cNvSpPr>
            <a:spLocks noGrp="1" noChangeArrowheads="1"/>
          </p:cNvSpPr>
          <p:nvPr>
            <p:ph type="title"/>
          </p:nvPr>
        </p:nvSpPr>
        <p:spPr>
          <a:xfrm>
            <a:off x="304800" y="152400"/>
            <a:ext cx="8610600" cy="1219200"/>
          </a:xfrm>
        </p:spPr>
        <p:txBody>
          <a:bodyPr/>
          <a:lstStyle/>
          <a:p>
            <a:r>
              <a:rPr lang="en-US" b="1" dirty="0" smtClean="0">
                <a:solidFill>
                  <a:srgbClr val="FF0000"/>
                </a:solidFill>
                <a:effectLst>
                  <a:outerShdw blurRad="38100" dist="38100" dir="2700000" algn="tl">
                    <a:srgbClr val="000000"/>
                  </a:outerShdw>
                </a:effectLst>
              </a:rPr>
              <a:t>Feminine </a:t>
            </a:r>
            <a:r>
              <a:rPr lang="en-US" b="1" dirty="0">
                <a:solidFill>
                  <a:srgbClr val="FF0000"/>
                </a:solidFill>
                <a:effectLst>
                  <a:outerShdw blurRad="38100" dist="38100" dir="2700000" algn="tl">
                    <a:srgbClr val="000000"/>
                  </a:outerShdw>
                </a:effectLst>
              </a:rPr>
              <a:t>Theology -</a:t>
            </a:r>
            <a:r>
              <a:rPr lang="en-US" dirty="0"/>
              <a:t> </a:t>
            </a:r>
            <a:br>
              <a:rPr lang="en-US" dirty="0"/>
            </a:br>
            <a:r>
              <a:rPr lang="en-US" u="sng" dirty="0"/>
              <a:t>A Gift of Hindus to the World</a:t>
            </a:r>
          </a:p>
        </p:txBody>
      </p:sp>
      <p:sp>
        <p:nvSpPr>
          <p:cNvPr id="86019" name="Rectangle 1027"/>
          <p:cNvSpPr>
            <a:spLocks noGrp="1" noChangeArrowheads="1"/>
          </p:cNvSpPr>
          <p:nvPr>
            <p:ph type="body" idx="1"/>
          </p:nvPr>
        </p:nvSpPr>
        <p:spPr>
          <a:xfrm>
            <a:off x="304800" y="1524000"/>
            <a:ext cx="8534400" cy="4572000"/>
          </a:xfrm>
        </p:spPr>
        <p:txBody>
          <a:bodyPr/>
          <a:lstStyle/>
          <a:p>
            <a:pPr algn="just">
              <a:lnSpc>
                <a:spcPct val="90000"/>
              </a:lnSpc>
              <a:buFont typeface="Wingdings" pitchFamily="2" charset="2"/>
              <a:buChar char="ü"/>
            </a:pPr>
            <a:r>
              <a:rPr lang="en-US" sz="2400" dirty="0">
                <a:cs typeface="Times New Roman" pitchFamily="18" charset="0"/>
              </a:rPr>
              <a:t>Hinduism is the ONLY major religion that worships God also as a woman. All other major faiths see God as a ‘Fatherly’ figure only. </a:t>
            </a:r>
            <a:endParaRPr lang="en-US" sz="2400" dirty="0" smtClean="0">
              <a:cs typeface="Times New Roman" pitchFamily="18" charset="0"/>
            </a:endParaRPr>
          </a:p>
          <a:p>
            <a:pPr algn="just">
              <a:lnSpc>
                <a:spcPct val="90000"/>
              </a:lnSpc>
              <a:buFont typeface="Wingdings" pitchFamily="2" charset="2"/>
              <a:buChar char="ü"/>
            </a:pPr>
            <a:endParaRPr lang="en-US" sz="2400" dirty="0">
              <a:cs typeface="Times New Roman" pitchFamily="18" charset="0"/>
            </a:endParaRPr>
          </a:p>
          <a:p>
            <a:pPr algn="just">
              <a:lnSpc>
                <a:spcPct val="90000"/>
              </a:lnSpc>
              <a:buFont typeface="Wingdings" pitchFamily="2" charset="2"/>
              <a:buChar char="ü"/>
            </a:pPr>
            <a:r>
              <a:rPr lang="en-US" sz="2400" dirty="0">
                <a:cs typeface="Times New Roman" pitchFamily="18" charset="0"/>
              </a:rPr>
              <a:t>Even in Male </a:t>
            </a:r>
            <a:r>
              <a:rPr lang="en-US" sz="2400" dirty="0" smtClean="0">
                <a:cs typeface="Times New Roman" pitchFamily="18" charset="0"/>
              </a:rPr>
              <a:t>oriented </a:t>
            </a:r>
            <a:r>
              <a:rPr lang="en-US" sz="2400" dirty="0" err="1" smtClean="0">
                <a:cs typeface="Times New Roman" pitchFamily="18" charset="0"/>
              </a:rPr>
              <a:t>Hindud</a:t>
            </a:r>
            <a:r>
              <a:rPr lang="en-US" sz="2400" dirty="0" smtClean="0">
                <a:cs typeface="Times New Roman" pitchFamily="18" charset="0"/>
              </a:rPr>
              <a:t> </a:t>
            </a:r>
            <a:r>
              <a:rPr lang="en-US" sz="2400" dirty="0">
                <a:cs typeface="Times New Roman" pitchFamily="18" charset="0"/>
              </a:rPr>
              <a:t>traditions, Devi plays an important role</a:t>
            </a:r>
            <a:r>
              <a:rPr lang="en-US" sz="2400" dirty="0" smtClean="0">
                <a:cs typeface="Times New Roman" pitchFamily="18" charset="0"/>
              </a:rPr>
              <a:t>.</a:t>
            </a:r>
          </a:p>
          <a:p>
            <a:pPr algn="just">
              <a:lnSpc>
                <a:spcPct val="90000"/>
              </a:lnSpc>
              <a:buFont typeface="Wingdings" pitchFamily="2" charset="2"/>
              <a:buChar char="ü"/>
            </a:pPr>
            <a:endParaRPr lang="en-US" sz="2400" dirty="0">
              <a:cs typeface="Times New Roman" pitchFamily="18" charset="0"/>
            </a:endParaRPr>
          </a:p>
          <a:p>
            <a:pPr algn="just">
              <a:lnSpc>
                <a:spcPct val="90000"/>
              </a:lnSpc>
              <a:buFont typeface="Wingdings" pitchFamily="2" charset="2"/>
              <a:buChar char="ü"/>
            </a:pPr>
            <a:r>
              <a:rPr lang="en-US" sz="2400" dirty="0"/>
              <a:t>In Hindu Dharma, Wisdom/Knowledge, Prosperity, Power etc., represented symbolically by feminine Hindu deities</a:t>
            </a:r>
            <a:endParaRPr lang="en-US" sz="2800" dirty="0">
              <a:cs typeface="Times New Roman" pitchFamily="18" charset="0"/>
            </a:endParaRPr>
          </a:p>
          <a:p>
            <a:pPr algn="just">
              <a:lnSpc>
                <a:spcPct val="90000"/>
              </a:lnSpc>
              <a:buFont typeface="Wingdings" pitchFamily="2" charset="2"/>
              <a:buNone/>
            </a:pPr>
            <a:endParaRPr lang="en-US" sz="2800" dirty="0">
              <a:cs typeface="Times New Roman" pitchFamily="18" charset="0"/>
            </a:endParaRPr>
          </a:p>
          <a:p>
            <a:pPr>
              <a:lnSpc>
                <a:spcPct val="90000"/>
              </a:lnSpc>
            </a:pPr>
            <a:endParaRPr lang="en-US" sz="2800" dirty="0"/>
          </a:p>
        </p:txBody>
      </p:sp>
    </p:spTree>
    <p:extLst>
      <p:ext uri="{BB962C8B-B14F-4D97-AF65-F5344CB8AC3E}">
        <p14:creationId xmlns:p14="http://schemas.microsoft.com/office/powerpoint/2010/main" val="1089291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99"/>
            </a:gs>
            <a:gs pos="100000">
              <a:srgbClr val="FF0066"/>
            </a:gs>
          </a:gsLst>
          <a:path path="shape">
            <a:fillToRect l="50000" t="50000" r="50000" b="50000"/>
          </a:path>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C1AA1D4-A3D2-4ECA-9279-554DD1A0257C}" type="slidenum">
              <a:rPr lang="en-US">
                <a:solidFill>
                  <a:srgbClr val="000000"/>
                </a:solidFill>
              </a:rPr>
              <a:pPr/>
              <a:t>44</a:t>
            </a:fld>
            <a:endParaRPr lang="en-US">
              <a:solidFill>
                <a:srgbClr val="000000"/>
              </a:solidFill>
            </a:endParaRPr>
          </a:p>
        </p:txBody>
      </p:sp>
      <p:sp>
        <p:nvSpPr>
          <p:cNvPr id="26626" name="Rectangle 2"/>
          <p:cNvSpPr>
            <a:spLocks noGrp="1" noChangeArrowheads="1"/>
          </p:cNvSpPr>
          <p:nvPr>
            <p:ph type="title"/>
          </p:nvPr>
        </p:nvSpPr>
        <p:spPr>
          <a:xfrm>
            <a:off x="685800" y="0"/>
            <a:ext cx="7772400" cy="1556792"/>
          </a:xfrm>
        </p:spPr>
        <p:txBody>
          <a:bodyPr/>
          <a:lstStyle/>
          <a:p>
            <a:r>
              <a:rPr lang="en-US" b="1" u="sng" dirty="0" err="1" smtClean="0"/>
              <a:t>Parvati</a:t>
            </a:r>
            <a:r>
              <a:rPr lang="en-US" u="sng" dirty="0" smtClean="0"/>
              <a:t>, consort and </a:t>
            </a:r>
            <a:r>
              <a:rPr lang="en-US" u="sng" dirty="0"/>
              <a:t>equal of Shiva</a:t>
            </a:r>
          </a:p>
        </p:txBody>
      </p:sp>
      <p:sp>
        <p:nvSpPr>
          <p:cNvPr id="26627" name="Rectangle 3"/>
          <p:cNvSpPr>
            <a:spLocks noGrp="1" noChangeArrowheads="1"/>
          </p:cNvSpPr>
          <p:nvPr>
            <p:ph type="dgm" idx="1"/>
          </p:nvPr>
        </p:nvSpPr>
        <p:spPr/>
      </p:sp>
      <p:sp>
        <p:nvSpPr>
          <p:cNvPr id="26629" name="Rectangle 5"/>
          <p:cNvSpPr>
            <a:spLocks noChangeArrowheads="1"/>
          </p:cNvSpPr>
          <p:nvPr/>
        </p:nvSpPr>
        <p:spPr bwMode="auto">
          <a:xfrm>
            <a:off x="1671638" y="2085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CA" sz="2400">
              <a:solidFill>
                <a:srgbClr val="FF99CC"/>
              </a:solidFill>
            </a:endParaRP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l="7500" t="37169" r="9750" b="8496"/>
          <a:stretch>
            <a:fillRect/>
          </a:stretch>
        </p:blipFill>
        <p:spPr bwMode="auto">
          <a:xfrm>
            <a:off x="228600" y="1905000"/>
            <a:ext cx="8686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6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hlink"/>
            </a:gs>
            <a:gs pos="100000">
              <a:srgbClr val="FF99CC"/>
            </a:gs>
          </a:gsLst>
          <a:path path="shape">
            <a:fillToRect l="50000" t="50000" r="50000" b="50000"/>
          </a:path>
        </a:gradFill>
        <a:effectLst/>
      </p:bgPr>
    </p:bg>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20D850BA-4A05-45FF-B2B7-5B60A7D7502A}" type="slidenum">
              <a:rPr lang="en-US">
                <a:solidFill>
                  <a:srgbClr val="000000"/>
                </a:solidFill>
              </a:rPr>
              <a:pPr/>
              <a:t>45</a:t>
            </a:fld>
            <a:endParaRPr lang="en-US">
              <a:solidFill>
                <a:srgbClr val="000000"/>
              </a:solidFill>
            </a:endParaRPr>
          </a:p>
        </p:txBody>
      </p:sp>
      <p:sp>
        <p:nvSpPr>
          <p:cNvPr id="22530" name="Rectangle 2"/>
          <p:cNvSpPr>
            <a:spLocks noGrp="1" noChangeArrowheads="1"/>
          </p:cNvSpPr>
          <p:nvPr>
            <p:ph type="title"/>
          </p:nvPr>
        </p:nvSpPr>
        <p:spPr>
          <a:xfrm>
            <a:off x="685800" y="228600"/>
            <a:ext cx="7772400" cy="914400"/>
          </a:xfrm>
        </p:spPr>
        <p:txBody>
          <a:bodyPr/>
          <a:lstStyle/>
          <a:p>
            <a:r>
              <a:rPr lang="en-US" b="1" dirty="0" err="1" smtClean="0">
                <a:solidFill>
                  <a:srgbClr val="660066"/>
                </a:solidFill>
                <a:effectLst>
                  <a:outerShdw blurRad="38100" dist="38100" dir="2700000" algn="tl">
                    <a:srgbClr val="000000"/>
                  </a:outerShdw>
                </a:effectLst>
              </a:rPr>
              <a:t>Ardhanaariishvara</a:t>
            </a:r>
            <a:r>
              <a:rPr lang="en-US" dirty="0" smtClean="0"/>
              <a:t>  </a:t>
            </a:r>
            <a:r>
              <a:rPr lang="en-US" dirty="0"/>
              <a:t/>
            </a:r>
            <a:br>
              <a:rPr lang="en-US" dirty="0"/>
            </a:br>
            <a:r>
              <a:rPr lang="en-US" sz="3200" b="1" u="sng" dirty="0" smtClean="0"/>
              <a:t>Shiva </a:t>
            </a:r>
            <a:r>
              <a:rPr lang="en-US" sz="3200" b="1" u="sng" dirty="0"/>
              <a:t>as Half-Woman</a:t>
            </a:r>
          </a:p>
        </p:txBody>
      </p:sp>
      <p:sp>
        <p:nvSpPr>
          <p:cNvPr id="22532" name="Rectangle 4"/>
          <p:cNvSpPr>
            <a:spLocks noGrp="1" noChangeArrowheads="1"/>
          </p:cNvSpPr>
          <p:nvPr>
            <p:ph type="body" sz="half" idx="2"/>
          </p:nvPr>
        </p:nvSpPr>
        <p:spPr>
          <a:xfrm>
            <a:off x="3352800" y="1447800"/>
            <a:ext cx="5105400" cy="5105400"/>
          </a:xfrm>
        </p:spPr>
        <p:txBody>
          <a:bodyPr/>
          <a:lstStyle/>
          <a:p>
            <a:pPr>
              <a:lnSpc>
                <a:spcPct val="90000"/>
              </a:lnSpc>
              <a:buFont typeface="Wingdings" pitchFamily="2" charset="2"/>
              <a:buChar char="ß"/>
            </a:pPr>
            <a:r>
              <a:rPr lang="en-US" sz="2000" dirty="0" smtClean="0">
                <a:sym typeface="Wingdings" pitchFamily="2" charset="2"/>
              </a:rPr>
              <a:t>Since ‘God’ is actually Brahman, he is neither male or female.  Hindus represent this in many ways.</a:t>
            </a:r>
          </a:p>
          <a:p>
            <a:pPr>
              <a:lnSpc>
                <a:spcPct val="90000"/>
              </a:lnSpc>
              <a:buFont typeface="Wingdings" pitchFamily="2" charset="2"/>
              <a:buChar char="ß"/>
            </a:pPr>
            <a:endParaRPr lang="en-US" sz="2000" dirty="0" smtClean="0">
              <a:sym typeface="Wingdings" pitchFamily="2" charset="2"/>
            </a:endParaRPr>
          </a:p>
          <a:p>
            <a:pPr>
              <a:lnSpc>
                <a:spcPct val="90000"/>
              </a:lnSpc>
              <a:buFont typeface="Wingdings" pitchFamily="2" charset="2"/>
              <a:buChar char="ß"/>
            </a:pPr>
            <a:r>
              <a:rPr lang="en-US" sz="2000" dirty="0" smtClean="0">
                <a:sym typeface="Wingdings" pitchFamily="2" charset="2"/>
              </a:rPr>
              <a:t>In the </a:t>
            </a:r>
            <a:r>
              <a:rPr lang="en-US" sz="2000" dirty="0" err="1" smtClean="0">
                <a:sym typeface="Wingdings" pitchFamily="2" charset="2"/>
              </a:rPr>
              <a:t>Shaiva</a:t>
            </a:r>
            <a:r>
              <a:rPr lang="en-US" sz="2000" dirty="0" smtClean="0">
                <a:sym typeface="Wingdings" pitchFamily="2" charset="2"/>
              </a:rPr>
              <a:t> </a:t>
            </a:r>
            <a:r>
              <a:rPr lang="en-US" sz="2000" dirty="0">
                <a:sym typeface="Wingdings" pitchFamily="2" charset="2"/>
              </a:rPr>
              <a:t>tradition, God often represented as a half woman</a:t>
            </a:r>
          </a:p>
          <a:p>
            <a:pPr>
              <a:lnSpc>
                <a:spcPct val="90000"/>
              </a:lnSpc>
              <a:buFont typeface="Wingdings" pitchFamily="2" charset="2"/>
              <a:buChar char="v"/>
            </a:pPr>
            <a:r>
              <a:rPr lang="en-US" sz="2000" dirty="0"/>
              <a:t>In </a:t>
            </a:r>
            <a:r>
              <a:rPr lang="en-US" sz="2000" dirty="0" smtClean="0"/>
              <a:t>the </a:t>
            </a:r>
            <a:r>
              <a:rPr lang="en-US" sz="2000" dirty="0" err="1" smtClean="0"/>
              <a:t>Vaishnava</a:t>
            </a:r>
            <a:r>
              <a:rPr lang="en-US" sz="2000" dirty="0" smtClean="0"/>
              <a:t> </a:t>
            </a:r>
            <a:r>
              <a:rPr lang="en-US" sz="2000" dirty="0"/>
              <a:t>tradition, Vishnu often incarnates as a woman to preserve and protect Dharma (</a:t>
            </a:r>
            <a:r>
              <a:rPr lang="en-US" sz="2000" dirty="0" err="1"/>
              <a:t>Mohini</a:t>
            </a:r>
            <a:r>
              <a:rPr lang="en-US" sz="2000" dirty="0"/>
              <a:t> avatar)</a:t>
            </a:r>
          </a:p>
          <a:p>
            <a:pPr>
              <a:lnSpc>
                <a:spcPct val="90000"/>
              </a:lnSpc>
              <a:buFont typeface="Wingdings" pitchFamily="2" charset="2"/>
              <a:buChar char="v"/>
            </a:pPr>
            <a:r>
              <a:rPr lang="en-US" sz="2000" dirty="0"/>
              <a:t>When God is worshipped as ‘parent’, ‘mother’ takes precedence over ‘father’ aspect.</a:t>
            </a:r>
          </a:p>
          <a:p>
            <a:pPr>
              <a:lnSpc>
                <a:spcPct val="90000"/>
              </a:lnSpc>
              <a:buFont typeface="Wingdings" pitchFamily="2" charset="2"/>
              <a:buChar char="v"/>
            </a:pPr>
            <a:r>
              <a:rPr lang="en-US" sz="2000" dirty="0"/>
              <a:t>Both Women and Men are manifestations of God (</a:t>
            </a:r>
            <a:r>
              <a:rPr lang="en-US" sz="2000" u="sng" dirty="0"/>
              <a:t>contrast</a:t>
            </a:r>
            <a:r>
              <a:rPr lang="en-US" sz="2000" dirty="0"/>
              <a:t>: According to the Abrahamic faiths, man was created in the image of God, and women from that man’s extra rib!)</a:t>
            </a:r>
          </a:p>
          <a:p>
            <a:pPr>
              <a:lnSpc>
                <a:spcPct val="90000"/>
              </a:lnSpc>
              <a:buFont typeface="Wingdings" pitchFamily="2" charset="2"/>
              <a:buChar char="v"/>
            </a:pPr>
            <a:endParaRPr lang="en-US" sz="2400" dirty="0"/>
          </a:p>
        </p:txBody>
      </p:sp>
      <p:sp>
        <p:nvSpPr>
          <p:cNvPr id="22534" name="Rectangle 6"/>
          <p:cNvSpPr>
            <a:spLocks noChangeArrowheads="1"/>
          </p:cNvSpPr>
          <p:nvPr/>
        </p:nvSpPr>
        <p:spPr bwMode="auto">
          <a:xfrm>
            <a:off x="3881438"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CA" sz="2400">
              <a:solidFill>
                <a:srgbClr val="FF99CC"/>
              </a:solidFill>
            </a:endParaRPr>
          </a:p>
        </p:txBody>
      </p:sp>
      <p:pic>
        <p:nvPicPr>
          <p:cNvPr id="22535" name="Picture 7" descr="Ardhanareshwara"/>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0" y="1371600"/>
            <a:ext cx="3048000"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51710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4990EE3-7EDB-445E-9102-B3B1D57A02E6}" type="slidenum">
              <a:rPr lang="en-US">
                <a:solidFill>
                  <a:srgbClr val="000000"/>
                </a:solidFill>
              </a:rPr>
              <a:pPr/>
              <a:t>46</a:t>
            </a:fld>
            <a:endParaRPr lang="en-US">
              <a:solidFill>
                <a:srgbClr val="000000"/>
              </a:solidFill>
            </a:endParaRPr>
          </a:p>
        </p:txBody>
      </p:sp>
      <p:sp>
        <p:nvSpPr>
          <p:cNvPr id="77826" name="Rectangle 1026"/>
          <p:cNvSpPr>
            <a:spLocks noGrp="1" noChangeArrowheads="1"/>
          </p:cNvSpPr>
          <p:nvPr>
            <p:ph type="title"/>
          </p:nvPr>
        </p:nvSpPr>
        <p:spPr>
          <a:xfrm>
            <a:off x="0" y="0"/>
            <a:ext cx="9144000" cy="1295400"/>
          </a:xfrm>
        </p:spPr>
        <p:txBody>
          <a:bodyPr/>
          <a:lstStyle/>
          <a:p>
            <a:r>
              <a:rPr lang="en-US" sz="3600" b="1" dirty="0" err="1" smtClean="0"/>
              <a:t>Durga</a:t>
            </a:r>
            <a:r>
              <a:rPr lang="en-US" sz="3600" b="1" dirty="0" smtClean="0"/>
              <a:t/>
            </a:r>
            <a:br>
              <a:rPr lang="en-US" sz="3600" b="1" dirty="0" smtClean="0"/>
            </a:br>
            <a:r>
              <a:rPr lang="en-US" sz="3600" b="1" dirty="0" smtClean="0"/>
              <a:t>another `</a:t>
            </a:r>
            <a:r>
              <a:rPr lang="en-US" sz="3600" b="1" dirty="0" err="1" smtClean="0"/>
              <a:t>demon`slaying</a:t>
            </a:r>
            <a:r>
              <a:rPr lang="en-US" sz="3600" b="1" dirty="0" smtClean="0"/>
              <a:t> form of Devi</a:t>
            </a:r>
            <a:endParaRPr lang="en-US" sz="3600" b="1" dirty="0"/>
          </a:p>
        </p:txBody>
      </p:sp>
      <p:pic>
        <p:nvPicPr>
          <p:cNvPr id="77828" name="Picture 1028"/>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0" y="1219200"/>
            <a:ext cx="9144000" cy="5638800"/>
          </a:xfrm>
          <a:noFill/>
          <a:ln/>
        </p:spPr>
      </p:pic>
    </p:spTree>
    <p:extLst>
      <p:ext uri="{BB962C8B-B14F-4D97-AF65-F5344CB8AC3E}">
        <p14:creationId xmlns:p14="http://schemas.microsoft.com/office/powerpoint/2010/main" val="2106931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AA1E23D-BC8D-4A79-8EB4-309C3ED8498C}" type="slidenum">
              <a:rPr lang="en-US">
                <a:solidFill>
                  <a:srgbClr val="000000"/>
                </a:solidFill>
              </a:rPr>
              <a:pPr/>
              <a:t>47</a:t>
            </a:fld>
            <a:endParaRPr lang="en-US">
              <a:solidFill>
                <a:srgbClr val="000000"/>
              </a:solidFill>
            </a:endParaRPr>
          </a:p>
        </p:txBody>
      </p:sp>
      <p:sp>
        <p:nvSpPr>
          <p:cNvPr id="75778" name="Rectangle 2"/>
          <p:cNvSpPr>
            <a:spLocks noGrp="1" noChangeArrowheads="1"/>
          </p:cNvSpPr>
          <p:nvPr>
            <p:ph type="title"/>
          </p:nvPr>
        </p:nvSpPr>
        <p:spPr>
          <a:xfrm>
            <a:off x="0" y="0"/>
            <a:ext cx="9144000" cy="1447800"/>
          </a:xfrm>
        </p:spPr>
        <p:txBody>
          <a:bodyPr/>
          <a:lstStyle/>
          <a:p>
            <a:r>
              <a:rPr lang="en-US" dirty="0" smtClean="0"/>
              <a:t>Shakti</a:t>
            </a:r>
            <a:r>
              <a:rPr lang="en-US" dirty="0"/>
              <a:t>, the Powerful Devi, Killer of </a:t>
            </a:r>
            <a:r>
              <a:rPr lang="en-US" dirty="0" err="1"/>
              <a:t>Mahishaasura</a:t>
            </a:r>
            <a:endParaRPr lang="en-US" dirty="0"/>
          </a:p>
        </p:txBody>
      </p:sp>
      <p:pic>
        <p:nvPicPr>
          <p:cNvPr id="75780" name="Picture 4"/>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0" y="1371600"/>
            <a:ext cx="9144000" cy="5486400"/>
          </a:xfrm>
          <a:noFill/>
          <a:ln/>
        </p:spPr>
      </p:pic>
    </p:spTree>
    <p:extLst>
      <p:ext uri="{BB962C8B-B14F-4D97-AF65-F5344CB8AC3E}">
        <p14:creationId xmlns:p14="http://schemas.microsoft.com/office/powerpoint/2010/main" val="323837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t>Brahman</a:t>
            </a:r>
            <a:endParaRPr lang="en-US"/>
          </a:p>
        </p:txBody>
      </p:sp>
      <p:sp>
        <p:nvSpPr>
          <p:cNvPr id="5123" name="Rectangle 3"/>
          <p:cNvSpPr>
            <a:spLocks noGrp="1" noChangeArrowheads="1"/>
          </p:cNvSpPr>
          <p:nvPr>
            <p:ph idx="1"/>
          </p:nvPr>
        </p:nvSpPr>
        <p:spPr/>
        <p:txBody>
          <a:bodyPr/>
          <a:lstStyle/>
          <a:p>
            <a:pPr>
              <a:lnSpc>
                <a:spcPct val="90000"/>
              </a:lnSpc>
            </a:pPr>
            <a:r>
              <a:rPr lang="en-GB" dirty="0"/>
              <a:t>Take a glass of water. Add some </a:t>
            </a:r>
            <a:r>
              <a:rPr lang="en-GB" dirty="0" smtClean="0"/>
              <a:t>sugar </a:t>
            </a:r>
            <a:r>
              <a:rPr lang="en-GB" dirty="0"/>
              <a:t>– it will dissolve into the water and you won’t be able to see it or remove it. Now taste the water and you will taste the </a:t>
            </a:r>
            <a:r>
              <a:rPr lang="en-GB" dirty="0" smtClean="0"/>
              <a:t>sugar </a:t>
            </a:r>
            <a:r>
              <a:rPr lang="en-GB" dirty="0"/>
              <a:t>in every drop of the water.</a:t>
            </a:r>
          </a:p>
          <a:p>
            <a:pPr>
              <a:lnSpc>
                <a:spcPct val="90000"/>
              </a:lnSpc>
            </a:pPr>
            <a:r>
              <a:rPr lang="en-GB" dirty="0"/>
              <a:t>In this analogy the water represents the world and the </a:t>
            </a:r>
            <a:r>
              <a:rPr lang="en-GB" dirty="0" smtClean="0"/>
              <a:t>sugar </a:t>
            </a:r>
            <a:r>
              <a:rPr lang="en-GB" dirty="0"/>
              <a:t>represents Brahman, though invisible Brahman is omnipresent (everywhere.)</a:t>
            </a:r>
            <a:endParaRPr lang="en-US" dirty="0"/>
          </a:p>
        </p:txBody>
      </p:sp>
    </p:spTree>
    <p:extLst>
      <p:ext uri="{BB962C8B-B14F-4D97-AF65-F5344CB8AC3E}">
        <p14:creationId xmlns:p14="http://schemas.microsoft.com/office/powerpoint/2010/main" val="525740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A538F6"/>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0"/>
            <a:ext cx="7772400" cy="914400"/>
          </a:xfrm>
        </p:spPr>
        <p:txBody>
          <a:bodyPr/>
          <a:lstStyle/>
          <a:p>
            <a:pPr eaLnBrk="1" hangingPunct="1"/>
            <a:r>
              <a:rPr lang="en-US" sz="6600" dirty="0" smtClean="0"/>
              <a:t>Brahman</a:t>
            </a:r>
          </a:p>
        </p:txBody>
      </p:sp>
      <p:sp>
        <p:nvSpPr>
          <p:cNvPr id="64515" name="Rectangle 3"/>
          <p:cNvSpPr>
            <a:spLocks noGrp="1" noChangeArrowheads="1"/>
          </p:cNvSpPr>
          <p:nvPr>
            <p:ph idx="1"/>
          </p:nvPr>
        </p:nvSpPr>
        <p:spPr>
          <a:xfrm>
            <a:off x="762000" y="685800"/>
            <a:ext cx="7772400" cy="5335488"/>
          </a:xfrm>
        </p:spPr>
        <p:txBody>
          <a:bodyPr/>
          <a:lstStyle/>
          <a:p>
            <a:pPr eaLnBrk="1" hangingPunct="1">
              <a:lnSpc>
                <a:spcPct val="90000"/>
              </a:lnSpc>
            </a:pPr>
            <a:endParaRPr lang="en-US" sz="2000" dirty="0" smtClean="0"/>
          </a:p>
          <a:p>
            <a:pPr eaLnBrk="1" hangingPunct="1">
              <a:lnSpc>
                <a:spcPct val="90000"/>
              </a:lnSpc>
            </a:pPr>
            <a:endParaRPr lang="en-US" sz="2000" dirty="0"/>
          </a:p>
          <a:p>
            <a:pPr eaLnBrk="1" hangingPunct="1">
              <a:lnSpc>
                <a:spcPct val="90000"/>
              </a:lnSpc>
            </a:pPr>
            <a:r>
              <a:rPr lang="en-US" sz="2000" dirty="0" smtClean="0"/>
              <a:t>Brahman is the highest conception of God in Hinduism</a:t>
            </a:r>
          </a:p>
          <a:p>
            <a:pPr eaLnBrk="1" hangingPunct="1">
              <a:lnSpc>
                <a:spcPct val="90000"/>
              </a:lnSpc>
            </a:pPr>
            <a:endParaRPr lang="en-US" sz="2000" dirty="0" smtClean="0"/>
          </a:p>
          <a:p>
            <a:pPr eaLnBrk="1" hangingPunct="1">
              <a:lnSpc>
                <a:spcPct val="90000"/>
              </a:lnSpc>
            </a:pPr>
            <a:r>
              <a:rPr lang="en-US" sz="2000" dirty="0" smtClean="0"/>
              <a:t>Brahman is transcendent (beyond time and space, beyond words), but can roughly be described as ‘</a:t>
            </a:r>
            <a:r>
              <a:rPr lang="en-US" sz="2000" dirty="0" err="1" smtClean="0"/>
              <a:t>Satchitananda</a:t>
            </a:r>
            <a:r>
              <a:rPr lang="en-US" sz="2000" dirty="0" smtClean="0"/>
              <a:t>’ - </a:t>
            </a:r>
            <a:r>
              <a:rPr lang="en-US" sz="1800" dirty="0" smtClean="0"/>
              <a:t>sat: (being): chit</a:t>
            </a:r>
            <a:r>
              <a:rPr lang="en-US" sz="1800" dirty="0"/>
              <a:t> </a:t>
            </a:r>
            <a:r>
              <a:rPr lang="en-US" sz="1800" dirty="0" smtClean="0"/>
              <a:t>( awareness): </a:t>
            </a:r>
            <a:r>
              <a:rPr lang="en-US" sz="1800" dirty="0" err="1" smtClean="0"/>
              <a:t>ananda</a:t>
            </a:r>
            <a:r>
              <a:rPr lang="en-US" sz="1800" dirty="0" smtClean="0"/>
              <a:t> (bliss)</a:t>
            </a:r>
          </a:p>
          <a:p>
            <a:pPr eaLnBrk="1" hangingPunct="1">
              <a:lnSpc>
                <a:spcPct val="90000"/>
              </a:lnSpc>
            </a:pPr>
            <a:endParaRPr lang="en-US" sz="1800" dirty="0" smtClean="0"/>
          </a:p>
          <a:p>
            <a:pPr eaLnBrk="1" hangingPunct="1">
              <a:lnSpc>
                <a:spcPct val="90000"/>
              </a:lnSpc>
            </a:pPr>
            <a:r>
              <a:rPr lang="en-US" sz="2000" dirty="0" smtClean="0"/>
              <a:t>Brahman can have no form (above) – this </a:t>
            </a:r>
            <a:r>
              <a:rPr lang="en-US" sz="2000" dirty="0" err="1" smtClean="0">
                <a:solidFill>
                  <a:srgbClr val="FFFF00"/>
                </a:solidFill>
              </a:rPr>
              <a:t>Nirguna</a:t>
            </a:r>
            <a:r>
              <a:rPr lang="en-US" sz="2000" dirty="0" smtClean="0">
                <a:solidFill>
                  <a:srgbClr val="FFFF00"/>
                </a:solidFill>
              </a:rPr>
              <a:t> Brahman </a:t>
            </a:r>
          </a:p>
          <a:p>
            <a:pPr eaLnBrk="1" hangingPunct="1">
              <a:lnSpc>
                <a:spcPct val="90000"/>
              </a:lnSpc>
            </a:pPr>
            <a:endParaRPr lang="en-US" sz="2000" dirty="0" smtClean="0"/>
          </a:p>
          <a:p>
            <a:pPr eaLnBrk="1" hangingPunct="1">
              <a:lnSpc>
                <a:spcPct val="90000"/>
              </a:lnSpc>
            </a:pPr>
            <a:r>
              <a:rPr lang="en-US" sz="2000" dirty="0" smtClean="0"/>
              <a:t>Or Brahman can take a form (as a God or Avatar);  this is </a:t>
            </a:r>
            <a:r>
              <a:rPr lang="en-US" sz="2000" dirty="0" err="1" smtClean="0">
                <a:solidFill>
                  <a:srgbClr val="FFFF00"/>
                </a:solidFill>
              </a:rPr>
              <a:t>Saguna</a:t>
            </a:r>
            <a:r>
              <a:rPr lang="en-US" sz="2000" dirty="0" smtClean="0">
                <a:solidFill>
                  <a:srgbClr val="FFFF00"/>
                </a:solidFill>
              </a:rPr>
              <a:t> Brahman</a:t>
            </a:r>
            <a:r>
              <a:rPr lang="en-US" sz="2000" dirty="0" smtClean="0"/>
              <a:t>: the noblest reality encountered in the world.</a:t>
            </a:r>
          </a:p>
          <a:p>
            <a:pPr eaLnBrk="1" hangingPunct="1">
              <a:lnSpc>
                <a:spcPct val="90000"/>
              </a:lnSpc>
            </a:pPr>
            <a:endParaRPr lang="en-US" sz="2000" dirty="0"/>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endParaRPr lang="en-US" sz="2000" dirty="0" smtClean="0"/>
          </a:p>
        </p:txBody>
      </p:sp>
    </p:spTree>
    <p:extLst>
      <p:ext uri="{BB962C8B-B14F-4D97-AF65-F5344CB8AC3E}">
        <p14:creationId xmlns:p14="http://schemas.microsoft.com/office/powerpoint/2010/main" val="283606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09600" y="152400"/>
            <a:ext cx="800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eaLnBrk="1" fontAlgn="base" hangingPunct="1">
              <a:spcBef>
                <a:spcPct val="50000"/>
              </a:spcBef>
              <a:spcAft>
                <a:spcPct val="0"/>
              </a:spcAft>
            </a:pPr>
            <a:r>
              <a:rPr lang="en-US">
                <a:solidFill>
                  <a:srgbClr val="FFFF66"/>
                </a:solidFill>
              </a:rPr>
              <a:t>The many gods of Hinduism represent different aspects of one and the same ultimate reality, Brahman.</a:t>
            </a:r>
          </a:p>
        </p:txBody>
      </p:sp>
      <p:sp>
        <p:nvSpPr>
          <p:cNvPr id="46083" name="Text Box 3"/>
          <p:cNvSpPr txBox="1">
            <a:spLocks noChangeArrowheads="1"/>
          </p:cNvSpPr>
          <p:nvPr/>
        </p:nvSpPr>
        <p:spPr bwMode="auto">
          <a:xfrm>
            <a:off x="304800" y="5410200"/>
            <a:ext cx="8686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eaLnBrk="1" fontAlgn="base" hangingPunct="1">
              <a:spcBef>
                <a:spcPct val="50000"/>
              </a:spcBef>
              <a:spcAft>
                <a:spcPct val="0"/>
              </a:spcAft>
            </a:pPr>
            <a:r>
              <a:rPr lang="en-US" sz="2000" dirty="0">
                <a:solidFill>
                  <a:srgbClr val="FFFF66"/>
                </a:solidFill>
                <a:latin typeface="Book Antiqua" charset="0"/>
              </a:rPr>
              <a:t>Hinduism views the cosmic activity of the Supreme Being as comprised of three tasks: </a:t>
            </a:r>
            <a:r>
              <a:rPr lang="en-US" sz="2000" dirty="0">
                <a:solidFill>
                  <a:srgbClr val="FFFF00"/>
                </a:solidFill>
                <a:latin typeface="Book Antiqua" charset="0"/>
              </a:rPr>
              <a:t>creation</a:t>
            </a:r>
            <a:r>
              <a:rPr lang="en-US" sz="2000" dirty="0">
                <a:solidFill>
                  <a:srgbClr val="FFFF66"/>
                </a:solidFill>
                <a:latin typeface="Book Antiqua" charset="0"/>
              </a:rPr>
              <a:t>, </a:t>
            </a:r>
            <a:r>
              <a:rPr lang="en-US" sz="2000" dirty="0">
                <a:solidFill>
                  <a:srgbClr val="FFFF00"/>
                </a:solidFill>
                <a:latin typeface="Book Antiqua" charset="0"/>
              </a:rPr>
              <a:t>preservation</a:t>
            </a:r>
            <a:r>
              <a:rPr lang="en-US" sz="2000" dirty="0">
                <a:solidFill>
                  <a:srgbClr val="FFFF66"/>
                </a:solidFill>
                <a:latin typeface="Book Antiqua" charset="0"/>
              </a:rPr>
              <a:t>, and </a:t>
            </a:r>
            <a:r>
              <a:rPr lang="en-US" sz="2000" dirty="0">
                <a:solidFill>
                  <a:srgbClr val="FFFF00"/>
                </a:solidFill>
                <a:latin typeface="Book Antiqua" charset="0"/>
              </a:rPr>
              <a:t>dissolution</a:t>
            </a:r>
            <a:r>
              <a:rPr lang="en-US" sz="2000" dirty="0">
                <a:solidFill>
                  <a:srgbClr val="FFFF66"/>
                </a:solidFill>
                <a:latin typeface="Book Antiqua" charset="0"/>
              </a:rPr>
              <a:t> and </a:t>
            </a:r>
            <a:r>
              <a:rPr lang="en-US" sz="2000" dirty="0" smtClean="0">
                <a:solidFill>
                  <a:srgbClr val="FFFF66"/>
                </a:solidFill>
                <a:latin typeface="Book Antiqua" charset="0"/>
              </a:rPr>
              <a:t>then recreation</a:t>
            </a:r>
            <a:r>
              <a:rPr lang="en-US" sz="2000" dirty="0">
                <a:solidFill>
                  <a:srgbClr val="FFFF66"/>
                </a:solidFill>
                <a:latin typeface="Book Antiqua" charset="0"/>
              </a:rPr>
              <a:t>. Three deities (</a:t>
            </a:r>
            <a:r>
              <a:rPr lang="en-US" sz="2000" i="1" dirty="0" err="1">
                <a:solidFill>
                  <a:srgbClr val="FFFF66"/>
                </a:solidFill>
                <a:latin typeface="Book Antiqua" charset="0"/>
              </a:rPr>
              <a:t>Trimurti</a:t>
            </a:r>
            <a:r>
              <a:rPr lang="en-US" sz="2000" dirty="0">
                <a:solidFill>
                  <a:srgbClr val="FFFF66"/>
                </a:solidFill>
                <a:latin typeface="Book Antiqua" charset="0"/>
              </a:rPr>
              <a:t>) represent these tasks:  Brahma, Vishnu, and Shiva.</a:t>
            </a:r>
            <a:endParaRPr lang="en-US" sz="2000" dirty="0">
              <a:solidFill>
                <a:srgbClr val="FFFF66"/>
              </a:solidFill>
            </a:endParaRPr>
          </a:p>
        </p:txBody>
      </p:sp>
      <p:pic>
        <p:nvPicPr>
          <p:cNvPr id="46084" name="Picture 4" descr="C:\Documents and Settings\Michael Sudduth\Application Data\Microsoft\Media Catalog\Shiv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95400"/>
            <a:ext cx="2713038"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C:\Documents and Settings\Michael Sudduth\Application Data\Microsoft\Media Catalog\Vishn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295400"/>
            <a:ext cx="25908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descr="C:\Documents and Settings\Michael Sudduth\Application Data\Microsoft\Media Catalog\Brahm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95400"/>
            <a:ext cx="2667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 Box 7"/>
          <p:cNvSpPr txBox="1">
            <a:spLocks noChangeArrowheads="1"/>
          </p:cNvSpPr>
          <p:nvPr/>
        </p:nvSpPr>
        <p:spPr bwMode="auto">
          <a:xfrm>
            <a:off x="990600" y="47244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fontAlgn="base" hangingPunct="1">
              <a:spcBef>
                <a:spcPct val="50000"/>
              </a:spcBef>
              <a:spcAft>
                <a:spcPct val="0"/>
              </a:spcAft>
            </a:pPr>
            <a:r>
              <a:rPr lang="en-US" sz="2000">
                <a:solidFill>
                  <a:srgbClr val="FFFF66"/>
                </a:solidFill>
              </a:rPr>
              <a:t>Brahma</a:t>
            </a:r>
          </a:p>
        </p:txBody>
      </p:sp>
      <p:sp>
        <p:nvSpPr>
          <p:cNvPr id="46088" name="Text Box 8"/>
          <p:cNvSpPr txBox="1">
            <a:spLocks noChangeArrowheads="1"/>
          </p:cNvSpPr>
          <p:nvPr/>
        </p:nvSpPr>
        <p:spPr bwMode="auto">
          <a:xfrm>
            <a:off x="3962400" y="47244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fontAlgn="base" hangingPunct="1">
              <a:spcBef>
                <a:spcPct val="50000"/>
              </a:spcBef>
              <a:spcAft>
                <a:spcPct val="0"/>
              </a:spcAft>
            </a:pPr>
            <a:r>
              <a:rPr lang="en-US" sz="2000">
                <a:solidFill>
                  <a:srgbClr val="FFFF66"/>
                </a:solidFill>
              </a:rPr>
              <a:t>Vishnu</a:t>
            </a:r>
          </a:p>
        </p:txBody>
      </p:sp>
      <p:sp>
        <p:nvSpPr>
          <p:cNvPr id="46089" name="Text Box 9"/>
          <p:cNvSpPr txBox="1">
            <a:spLocks noChangeArrowheads="1"/>
          </p:cNvSpPr>
          <p:nvPr/>
        </p:nvSpPr>
        <p:spPr bwMode="auto">
          <a:xfrm>
            <a:off x="6934200" y="47244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fontAlgn="base" hangingPunct="1">
              <a:spcBef>
                <a:spcPct val="50000"/>
              </a:spcBef>
              <a:spcAft>
                <a:spcPct val="0"/>
              </a:spcAft>
            </a:pPr>
            <a:r>
              <a:rPr lang="en-US" sz="2000">
                <a:solidFill>
                  <a:srgbClr val="FFFF66"/>
                </a:solidFill>
              </a:rPr>
              <a:t>Shiva</a:t>
            </a:r>
          </a:p>
        </p:txBody>
      </p:sp>
    </p:spTree>
    <p:extLst>
      <p:ext uri="{BB962C8B-B14F-4D97-AF65-F5344CB8AC3E}">
        <p14:creationId xmlns:p14="http://schemas.microsoft.com/office/powerpoint/2010/main" val="1167520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checkerboard(across)">
                                      <p:cBhvr>
                                        <p:cTn id="7" dur="500"/>
                                        <p:tgtEl>
                                          <p:spTgt spid="46082"/>
                                        </p:tgtEl>
                                      </p:cBhvr>
                                    </p:animEffect>
                                  </p:childTnLst>
                                </p:cTn>
                              </p:par>
                            </p:childTnLst>
                          </p:cTn>
                        </p:par>
                        <p:par>
                          <p:cTn id="8" fill="hold" nodeType="afterGroup">
                            <p:stCondLst>
                              <p:cond delay="500"/>
                            </p:stCondLst>
                            <p:childTnLst>
                              <p:par>
                                <p:cTn id="9" presetID="5" presetClass="entr" presetSubtype="5" fill="hold" nodeType="afterEffect">
                                  <p:stCondLst>
                                    <p:cond delay="0"/>
                                  </p:stCondLst>
                                  <p:childTnLst>
                                    <p:set>
                                      <p:cBhvr>
                                        <p:cTn id="10" dur="1" fill="hold">
                                          <p:stCondLst>
                                            <p:cond delay="0"/>
                                          </p:stCondLst>
                                        </p:cTn>
                                        <p:tgtEl>
                                          <p:spTgt spid="46086"/>
                                        </p:tgtEl>
                                        <p:attrNameLst>
                                          <p:attrName>style.visibility</p:attrName>
                                        </p:attrNameLst>
                                      </p:cBhvr>
                                      <p:to>
                                        <p:strVal val="visible"/>
                                      </p:to>
                                    </p:set>
                                    <p:animEffect transition="in" filter="checkerboard(down)">
                                      <p:cBhvr>
                                        <p:cTn id="11" dur="500"/>
                                        <p:tgtEl>
                                          <p:spTgt spid="46086"/>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46087"/>
                                        </p:tgtEl>
                                        <p:attrNameLst>
                                          <p:attrName>style.visibility</p:attrName>
                                        </p:attrNameLst>
                                      </p:cBhvr>
                                      <p:to>
                                        <p:strVal val="visible"/>
                                      </p:to>
                                    </p:set>
                                    <p:animEffect transition="in" filter="checkerboard(across)">
                                      <p:cBhvr>
                                        <p:cTn id="15" dur="500"/>
                                        <p:tgtEl>
                                          <p:spTgt spid="46087"/>
                                        </p:tgtEl>
                                      </p:cBhvr>
                                    </p:animEffect>
                                  </p:childTnLst>
                                </p:cTn>
                              </p:par>
                            </p:childTnLst>
                          </p:cTn>
                        </p:par>
                        <p:par>
                          <p:cTn id="16" fill="hold" nodeType="afterGroup">
                            <p:stCondLst>
                              <p:cond delay="1500"/>
                            </p:stCondLst>
                            <p:childTnLst>
                              <p:par>
                                <p:cTn id="17" presetID="5" presetClass="entr" presetSubtype="5" fill="hold" nodeType="afterEffect">
                                  <p:stCondLst>
                                    <p:cond delay="0"/>
                                  </p:stCondLst>
                                  <p:childTnLst>
                                    <p:set>
                                      <p:cBhvr>
                                        <p:cTn id="18" dur="1" fill="hold">
                                          <p:stCondLst>
                                            <p:cond delay="0"/>
                                          </p:stCondLst>
                                        </p:cTn>
                                        <p:tgtEl>
                                          <p:spTgt spid="46085"/>
                                        </p:tgtEl>
                                        <p:attrNameLst>
                                          <p:attrName>style.visibility</p:attrName>
                                        </p:attrNameLst>
                                      </p:cBhvr>
                                      <p:to>
                                        <p:strVal val="visible"/>
                                      </p:to>
                                    </p:set>
                                    <p:animEffect transition="in" filter="checkerboard(down)">
                                      <p:cBhvr>
                                        <p:cTn id="19" dur="500"/>
                                        <p:tgtEl>
                                          <p:spTgt spid="46085"/>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46088"/>
                                        </p:tgtEl>
                                        <p:attrNameLst>
                                          <p:attrName>style.visibility</p:attrName>
                                        </p:attrNameLst>
                                      </p:cBhvr>
                                      <p:to>
                                        <p:strVal val="visible"/>
                                      </p:to>
                                    </p:set>
                                    <p:animEffect transition="in" filter="checkerboard(across)">
                                      <p:cBhvr>
                                        <p:cTn id="23" dur="500"/>
                                        <p:tgtEl>
                                          <p:spTgt spid="46088"/>
                                        </p:tgtEl>
                                      </p:cBhvr>
                                    </p:animEffect>
                                  </p:childTnLst>
                                </p:cTn>
                              </p:par>
                            </p:childTnLst>
                          </p:cTn>
                        </p:par>
                        <p:par>
                          <p:cTn id="24" fill="hold" nodeType="afterGroup">
                            <p:stCondLst>
                              <p:cond delay="2500"/>
                            </p:stCondLst>
                            <p:childTnLst>
                              <p:par>
                                <p:cTn id="25" presetID="5" presetClass="entr" presetSubtype="5" fill="hold" nodeType="afterEffect">
                                  <p:stCondLst>
                                    <p:cond delay="0"/>
                                  </p:stCondLst>
                                  <p:childTnLst>
                                    <p:set>
                                      <p:cBhvr>
                                        <p:cTn id="26" dur="1" fill="hold">
                                          <p:stCondLst>
                                            <p:cond delay="0"/>
                                          </p:stCondLst>
                                        </p:cTn>
                                        <p:tgtEl>
                                          <p:spTgt spid="46084"/>
                                        </p:tgtEl>
                                        <p:attrNameLst>
                                          <p:attrName>style.visibility</p:attrName>
                                        </p:attrNameLst>
                                      </p:cBhvr>
                                      <p:to>
                                        <p:strVal val="visible"/>
                                      </p:to>
                                    </p:set>
                                    <p:animEffect transition="in" filter="checkerboard(down)">
                                      <p:cBhvr>
                                        <p:cTn id="27" dur="500"/>
                                        <p:tgtEl>
                                          <p:spTgt spid="46084"/>
                                        </p:tgtEl>
                                      </p:cBhvr>
                                    </p:animEffect>
                                  </p:childTnLst>
                                </p:cTn>
                              </p:par>
                            </p:childTnLst>
                          </p:cTn>
                        </p:par>
                        <p:par>
                          <p:cTn id="28" fill="hold" nodeType="afterGroup">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46089"/>
                                        </p:tgtEl>
                                        <p:attrNameLst>
                                          <p:attrName>style.visibility</p:attrName>
                                        </p:attrNameLst>
                                      </p:cBhvr>
                                      <p:to>
                                        <p:strVal val="visible"/>
                                      </p:to>
                                    </p:set>
                                    <p:animEffect transition="in" filter="checkerboard(across)">
                                      <p:cBhvr>
                                        <p:cTn id="31" dur="500"/>
                                        <p:tgtEl>
                                          <p:spTgt spid="46089"/>
                                        </p:tgtEl>
                                      </p:cBhvr>
                                    </p:animEffect>
                                  </p:childTnLst>
                                </p:cTn>
                              </p:par>
                            </p:childTnLst>
                          </p:cTn>
                        </p:par>
                        <p:par>
                          <p:cTn id="32" fill="hold" nodeType="afterGroup">
                            <p:stCondLst>
                              <p:cond delay="3500"/>
                            </p:stCondLst>
                            <p:childTnLst>
                              <p:par>
                                <p:cTn id="33" presetID="16" presetClass="entr" presetSubtype="26" fill="hold" grpId="0" nodeType="afterEffect">
                                  <p:stCondLst>
                                    <p:cond delay="0"/>
                                  </p:stCondLst>
                                  <p:childTnLst>
                                    <p:set>
                                      <p:cBhvr>
                                        <p:cTn id="34" dur="1" fill="hold">
                                          <p:stCondLst>
                                            <p:cond delay="0"/>
                                          </p:stCondLst>
                                        </p:cTn>
                                        <p:tgtEl>
                                          <p:spTgt spid="46083"/>
                                        </p:tgtEl>
                                        <p:attrNameLst>
                                          <p:attrName>style.visibility</p:attrName>
                                        </p:attrNameLst>
                                      </p:cBhvr>
                                      <p:to>
                                        <p:strVal val="visible"/>
                                      </p:to>
                                    </p:set>
                                    <p:animEffect transition="in" filter="barn(inHorizontal)">
                                      <p:cBhvr>
                                        <p:cTn id="35"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P spid="46083" grpId="0" autoUpdateAnimBg="0"/>
      <p:bldP spid="46087" grpId="0" autoUpdateAnimBg="0"/>
      <p:bldP spid="46088" grpId="0" autoUpdateAnimBg="0"/>
      <p:bldP spid="4608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A538F6"/>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sz="6600" dirty="0">
                <a:solidFill>
                  <a:srgbClr val="FF0000"/>
                </a:solidFill>
              </a:rPr>
              <a:t>Atman </a:t>
            </a:r>
            <a:endParaRPr lang="en-US" sz="6600" dirty="0">
              <a:solidFill>
                <a:srgbClr val="FF0000"/>
              </a:solidFill>
            </a:endParaRPr>
          </a:p>
        </p:txBody>
      </p:sp>
      <p:sp>
        <p:nvSpPr>
          <p:cNvPr id="6147" name="Rectangle 3"/>
          <p:cNvSpPr>
            <a:spLocks noGrp="1" noChangeArrowheads="1"/>
          </p:cNvSpPr>
          <p:nvPr>
            <p:ph type="body" idx="1"/>
          </p:nvPr>
        </p:nvSpPr>
        <p:spPr>
          <a:xfrm>
            <a:off x="457200" y="1412777"/>
            <a:ext cx="8229600" cy="4824536"/>
          </a:xfrm>
        </p:spPr>
        <p:txBody>
          <a:bodyPr/>
          <a:lstStyle/>
          <a:p>
            <a:r>
              <a:rPr lang="en-GB" b="1" dirty="0">
                <a:solidFill>
                  <a:srgbClr val="FFCC00"/>
                </a:solidFill>
              </a:rPr>
              <a:t>Atman</a:t>
            </a:r>
            <a:r>
              <a:rPr lang="en-GB" dirty="0">
                <a:solidFill>
                  <a:srgbClr val="FFCC00"/>
                </a:solidFill>
              </a:rPr>
              <a:t> is the term used in Hinduism to </a:t>
            </a:r>
            <a:r>
              <a:rPr lang="en-GB" dirty="0" smtClean="0">
                <a:solidFill>
                  <a:srgbClr val="FFCC00"/>
                </a:solidFill>
              </a:rPr>
              <a:t>describe Brahman within a person. </a:t>
            </a:r>
            <a:endParaRPr lang="en-GB" dirty="0">
              <a:solidFill>
                <a:srgbClr val="FFCC00"/>
              </a:solidFill>
            </a:endParaRPr>
          </a:p>
          <a:p>
            <a:r>
              <a:rPr lang="en-GB" dirty="0" smtClean="0">
                <a:solidFill>
                  <a:srgbClr val="FFCC00"/>
                </a:solidFill>
              </a:rPr>
              <a:t>Before enlightenment the Atman is known as the ‘</a:t>
            </a:r>
            <a:r>
              <a:rPr lang="en-GB" dirty="0" err="1" smtClean="0">
                <a:solidFill>
                  <a:srgbClr val="FFCC00"/>
                </a:solidFill>
              </a:rPr>
              <a:t>jiva</a:t>
            </a:r>
            <a:r>
              <a:rPr lang="en-GB" dirty="0" smtClean="0">
                <a:solidFill>
                  <a:srgbClr val="FFCC00"/>
                </a:solidFill>
              </a:rPr>
              <a:t>’.</a:t>
            </a:r>
            <a:endParaRPr lang="en-GB" dirty="0">
              <a:solidFill>
                <a:srgbClr val="FFCC00"/>
              </a:solidFill>
            </a:endParaRPr>
          </a:p>
          <a:p>
            <a:r>
              <a:rPr lang="en-GB" dirty="0">
                <a:solidFill>
                  <a:srgbClr val="FFCC00"/>
                </a:solidFill>
              </a:rPr>
              <a:t>The </a:t>
            </a:r>
            <a:r>
              <a:rPr lang="en-GB" b="1" dirty="0">
                <a:solidFill>
                  <a:srgbClr val="FFCC00"/>
                </a:solidFill>
              </a:rPr>
              <a:t>Atman</a:t>
            </a:r>
            <a:r>
              <a:rPr lang="en-GB" dirty="0">
                <a:solidFill>
                  <a:srgbClr val="FFCC00"/>
                </a:solidFill>
              </a:rPr>
              <a:t> is indestructible and after the death of the body </a:t>
            </a:r>
            <a:r>
              <a:rPr lang="en-GB" dirty="0" smtClean="0">
                <a:solidFill>
                  <a:srgbClr val="FFCC00"/>
                </a:solidFill>
              </a:rPr>
              <a:t>it </a:t>
            </a:r>
            <a:r>
              <a:rPr lang="en-GB" dirty="0">
                <a:solidFill>
                  <a:srgbClr val="FFCC00"/>
                </a:solidFill>
              </a:rPr>
              <a:t>either achieves Moksha or is reborn into another body. Rebirth is determined by the law of samsara and karma.</a:t>
            </a:r>
            <a:endParaRPr lang="en-US" dirty="0">
              <a:solidFill>
                <a:srgbClr val="FFCC00"/>
              </a:solidFill>
            </a:endParaRPr>
          </a:p>
        </p:txBody>
      </p:sp>
    </p:spTree>
    <p:extLst>
      <p:ext uri="{BB962C8B-B14F-4D97-AF65-F5344CB8AC3E}">
        <p14:creationId xmlns:p14="http://schemas.microsoft.com/office/powerpoint/2010/main" val="32456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A538F6"/>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7200" dirty="0" err="1" smtClean="0"/>
              <a:t>Trimurti</a:t>
            </a:r>
            <a:endParaRPr lang="en-CA" sz="7200" dirty="0"/>
          </a:p>
        </p:txBody>
      </p:sp>
      <p:sp>
        <p:nvSpPr>
          <p:cNvPr id="3" name="Content Placeholder 2"/>
          <p:cNvSpPr>
            <a:spLocks noGrp="1"/>
          </p:cNvSpPr>
          <p:nvPr>
            <p:ph idx="1"/>
          </p:nvPr>
        </p:nvSpPr>
        <p:spPr>
          <a:xfrm>
            <a:off x="457200" y="1600200"/>
            <a:ext cx="8229600" cy="4997152"/>
          </a:xfrm>
        </p:spPr>
        <p:txBody>
          <a:bodyPr/>
          <a:lstStyle/>
          <a:p>
            <a:pPr lvl="0">
              <a:lnSpc>
                <a:spcPct val="90000"/>
              </a:lnSpc>
            </a:pPr>
            <a:endParaRPr lang="en-US" sz="2000" dirty="0" smtClean="0">
              <a:solidFill>
                <a:srgbClr val="5C1F00"/>
              </a:solidFill>
            </a:endParaRPr>
          </a:p>
          <a:p>
            <a:pPr lvl="0">
              <a:lnSpc>
                <a:spcPct val="90000"/>
              </a:lnSpc>
            </a:pPr>
            <a:r>
              <a:rPr lang="en-US" sz="2000" dirty="0" smtClean="0">
                <a:solidFill>
                  <a:srgbClr val="5C1F00"/>
                </a:solidFill>
              </a:rPr>
              <a:t>The three main Gods in Hinduism are  Brahma, Vishnu and Shiva</a:t>
            </a:r>
          </a:p>
          <a:p>
            <a:pPr lvl="0">
              <a:lnSpc>
                <a:spcPct val="90000"/>
              </a:lnSpc>
            </a:pPr>
            <a:r>
              <a:rPr lang="en-US" sz="2000" dirty="0" smtClean="0">
                <a:solidFill>
                  <a:srgbClr val="5C1F00"/>
                </a:solidFill>
              </a:rPr>
              <a:t>They are actually the same reality (Brahman), but represent separate aspects of Brahman, and have separate ‘personalities’ in the scriptures and to their respective devotees</a:t>
            </a:r>
          </a:p>
          <a:p>
            <a:pPr lvl="0">
              <a:lnSpc>
                <a:spcPct val="90000"/>
              </a:lnSpc>
            </a:pPr>
            <a:endParaRPr lang="en-US" sz="2000" dirty="0">
              <a:solidFill>
                <a:srgbClr val="5C1F00"/>
              </a:solidFill>
            </a:endParaRPr>
          </a:p>
          <a:p>
            <a:pPr lvl="0">
              <a:lnSpc>
                <a:spcPct val="90000"/>
              </a:lnSpc>
            </a:pPr>
            <a:r>
              <a:rPr lang="en-US" sz="2000" dirty="0" smtClean="0">
                <a:solidFill>
                  <a:srgbClr val="5C1F00"/>
                </a:solidFill>
              </a:rPr>
              <a:t>The are commonly called the </a:t>
            </a:r>
            <a:r>
              <a:rPr lang="en-US" sz="2000" dirty="0">
                <a:solidFill>
                  <a:srgbClr val="5C1F00"/>
                </a:solidFill>
              </a:rPr>
              <a:t>Creator (Brahma), </a:t>
            </a:r>
            <a:r>
              <a:rPr lang="en-US" sz="2000" dirty="0" smtClean="0">
                <a:solidFill>
                  <a:srgbClr val="5C1F00"/>
                </a:solidFill>
              </a:rPr>
              <a:t>the Preserver </a:t>
            </a:r>
            <a:r>
              <a:rPr lang="en-US" sz="2000" dirty="0">
                <a:solidFill>
                  <a:srgbClr val="5C1F00"/>
                </a:solidFill>
              </a:rPr>
              <a:t>(Vishnu), and </a:t>
            </a:r>
            <a:r>
              <a:rPr lang="en-US" sz="2000" dirty="0" smtClean="0">
                <a:solidFill>
                  <a:srgbClr val="5C1F00"/>
                </a:solidFill>
              </a:rPr>
              <a:t>the Destroyer </a:t>
            </a:r>
            <a:r>
              <a:rPr lang="en-US" sz="2000" dirty="0">
                <a:solidFill>
                  <a:srgbClr val="5C1F00"/>
                </a:solidFill>
              </a:rPr>
              <a:t>(Shiva</a:t>
            </a:r>
            <a:r>
              <a:rPr lang="en-US" sz="2000" dirty="0" smtClean="0">
                <a:solidFill>
                  <a:srgbClr val="5C1F00"/>
                </a:solidFill>
              </a:rPr>
              <a:t>)</a:t>
            </a:r>
          </a:p>
          <a:p>
            <a:pPr lvl="0">
              <a:lnSpc>
                <a:spcPct val="90000"/>
              </a:lnSpc>
            </a:pPr>
            <a:r>
              <a:rPr lang="en-US" sz="2000" dirty="0" smtClean="0">
                <a:solidFill>
                  <a:srgbClr val="5C1F00"/>
                </a:solidFill>
              </a:rPr>
              <a:t>Mnemonic: G.O.D</a:t>
            </a:r>
            <a:r>
              <a:rPr lang="en-US" sz="2000" dirty="0">
                <a:solidFill>
                  <a:srgbClr val="5C1F00"/>
                </a:solidFill>
              </a:rPr>
              <a:t>. = Generator, Operator, </a:t>
            </a:r>
            <a:r>
              <a:rPr lang="en-US" sz="2000" dirty="0" smtClean="0">
                <a:solidFill>
                  <a:srgbClr val="5C1F00"/>
                </a:solidFill>
              </a:rPr>
              <a:t>Destroyer</a:t>
            </a:r>
          </a:p>
          <a:p>
            <a:pPr lvl="0">
              <a:lnSpc>
                <a:spcPct val="90000"/>
              </a:lnSpc>
            </a:pPr>
            <a:r>
              <a:rPr lang="en-US" sz="2000" dirty="0" smtClean="0">
                <a:solidFill>
                  <a:srgbClr val="5C1F00"/>
                </a:solidFill>
              </a:rPr>
              <a:t>Each God of the Hindu pantheon has a Goddess as His partner who is His equal in every respect</a:t>
            </a:r>
          </a:p>
          <a:p>
            <a:pPr lvl="0">
              <a:lnSpc>
                <a:spcPct val="90000"/>
              </a:lnSpc>
            </a:pPr>
            <a:r>
              <a:rPr lang="en-US" sz="2000" dirty="0" smtClean="0">
                <a:solidFill>
                  <a:srgbClr val="5C1F00"/>
                </a:solidFill>
              </a:rPr>
              <a:t>Each God has a animal `vehicle`</a:t>
            </a:r>
          </a:p>
          <a:p>
            <a:pPr lvl="0">
              <a:lnSpc>
                <a:spcPct val="90000"/>
              </a:lnSpc>
            </a:pPr>
            <a:r>
              <a:rPr lang="en-US" sz="2000" dirty="0" smtClean="0">
                <a:solidFill>
                  <a:srgbClr val="5C1F00"/>
                </a:solidFill>
              </a:rPr>
              <a:t>Each God or Goddess can and does take birth as a ‘human’</a:t>
            </a:r>
          </a:p>
          <a:p>
            <a:pPr lvl="0">
              <a:lnSpc>
                <a:spcPct val="90000"/>
              </a:lnSpc>
            </a:pPr>
            <a:r>
              <a:rPr lang="en-US" sz="2000" dirty="0" smtClean="0">
                <a:solidFill>
                  <a:srgbClr val="5C1F00"/>
                </a:solidFill>
              </a:rPr>
              <a:t>These beings are called ‘Avatars’</a:t>
            </a:r>
          </a:p>
          <a:p>
            <a:pPr lvl="0">
              <a:lnSpc>
                <a:spcPct val="90000"/>
              </a:lnSpc>
            </a:pPr>
            <a:endParaRPr lang="en-US" sz="2000" dirty="0" smtClean="0">
              <a:solidFill>
                <a:srgbClr val="5C1F00"/>
              </a:solidFill>
            </a:endParaRPr>
          </a:p>
          <a:p>
            <a:pPr lvl="0">
              <a:lnSpc>
                <a:spcPct val="90000"/>
              </a:lnSpc>
            </a:pPr>
            <a:endParaRPr lang="en-US" sz="2000" dirty="0">
              <a:solidFill>
                <a:srgbClr val="5C1F00"/>
              </a:solidFill>
            </a:endParaRPr>
          </a:p>
          <a:p>
            <a:pPr lvl="0">
              <a:lnSpc>
                <a:spcPct val="90000"/>
              </a:lnSpc>
            </a:pPr>
            <a:endParaRPr lang="en-US" sz="2000" dirty="0">
              <a:solidFill>
                <a:srgbClr val="5C1F00"/>
              </a:solidFill>
            </a:endParaRPr>
          </a:p>
          <a:p>
            <a:endParaRPr lang="en-CA" dirty="0"/>
          </a:p>
        </p:txBody>
      </p:sp>
    </p:spTree>
    <p:extLst>
      <p:ext uri="{BB962C8B-B14F-4D97-AF65-F5344CB8AC3E}">
        <p14:creationId xmlns:p14="http://schemas.microsoft.com/office/powerpoint/2010/main" val="3559857"/>
      </p:ext>
    </p:extLst>
  </p:cSld>
  <p:clrMapOvr>
    <a:masterClrMapping/>
  </p:clrMapOvr>
</p:sld>
</file>

<file path=ppt/theme/theme1.xml><?xml version="1.0" encoding="utf-8"?>
<a:theme xmlns:a="http://schemas.openxmlformats.org/drawingml/2006/main" name="Office Theme">
  <a:themeElements>
    <a:clrScheme name="Custom 1">
      <a:dk1>
        <a:srgbClr val="FFC000"/>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Blank Presentation">
  <a:themeElements>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99CC"/>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99CC"/>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99CC"/>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99CC"/>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99CC"/>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99CC"/>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99CC"/>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99CC"/>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99CC"/>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99CC"/>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lass Layers">
  <a:themeElements>
    <a:clrScheme name="Glass Layers 9">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000000"/>
      </a:hlink>
      <a:folHlink>
        <a:srgbClr val="000066"/>
      </a:folHlink>
    </a:clrScheme>
    <a:fontScheme name="Glass Laye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
      <a:clrScheme name="Glass Layers 9">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000000"/>
        </a:hlink>
        <a:folHlink>
          <a:srgbClr val="00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lass Layers">
  <a:themeElements>
    <a:clrScheme name="Glass Layers 9">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000000"/>
      </a:hlink>
      <a:folHlink>
        <a:srgbClr val="000066"/>
      </a:folHlink>
    </a:clrScheme>
    <a:fontScheme name="Glass Laye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
      <a:clrScheme name="Glass Layers 9">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000000"/>
        </a:hlink>
        <a:folHlink>
          <a:srgbClr val="0000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Glass Layers">
  <a:themeElements>
    <a:clrScheme name="Glass Layers 9">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000000"/>
      </a:hlink>
      <a:folHlink>
        <a:srgbClr val="000066"/>
      </a:folHlink>
    </a:clrScheme>
    <a:fontScheme name="Glass Laye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
      <a:clrScheme name="Glass Layers 9">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000000"/>
        </a:hlink>
        <a:folHlink>
          <a:srgbClr val="0000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Custom 1">
      <a:dk1>
        <a:srgbClr val="FFC000"/>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Default Design">
      <a:majorFont>
        <a:latin typeface="Arial"/>
        <a:ea typeface=""/>
        <a:cs typeface="Arial"/>
      </a:majorFont>
      <a:minorFont>
        <a:latin typeface="Arial"/>
        <a:ea typeface=""/>
        <a:cs typeface="Arial"/>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Blank Presentation">
  <a:themeElements>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Blank Presentation">
  <a:themeElements>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docProps/app.xml><?xml version="1.0" encoding="utf-8"?>
<Properties xmlns="http://schemas.openxmlformats.org/officeDocument/2006/extended-properties" xmlns:vt="http://schemas.openxmlformats.org/officeDocument/2006/docPropsVTypes">
  <TotalTime>530</TotalTime>
  <Words>2948</Words>
  <Application>Microsoft Office PowerPoint</Application>
  <PresentationFormat>On-screen Show (4:3)</PresentationFormat>
  <Paragraphs>270</Paragraphs>
  <Slides>47</Slides>
  <Notes>8</Notes>
  <HiddenSlides>0</HiddenSlides>
  <MMClips>0</MMClips>
  <ScaleCrop>false</ScaleCrop>
  <HeadingPairs>
    <vt:vector size="6" baseType="variant">
      <vt:variant>
        <vt:lpstr>Theme</vt:lpstr>
      </vt:variant>
      <vt:variant>
        <vt:i4>17</vt:i4>
      </vt:variant>
      <vt:variant>
        <vt:lpstr>Embedded OLE Servers</vt:lpstr>
      </vt:variant>
      <vt:variant>
        <vt:i4>2</vt:i4>
      </vt:variant>
      <vt:variant>
        <vt:lpstr>Slide Titles</vt:lpstr>
      </vt:variant>
      <vt:variant>
        <vt:i4>47</vt:i4>
      </vt:variant>
    </vt:vector>
  </HeadingPairs>
  <TitlesOfParts>
    <vt:vector size="66" baseType="lpstr">
      <vt:lpstr>Office Theme</vt:lpstr>
      <vt:lpstr>1_Glass Layers</vt:lpstr>
      <vt:lpstr>2_Glass Layers</vt:lpstr>
      <vt:lpstr>3_Glass Layers</vt:lpstr>
      <vt:lpstr>2_Default Design</vt:lpstr>
      <vt:lpstr>3_Default Design</vt:lpstr>
      <vt:lpstr>5_Default Design</vt:lpstr>
      <vt:lpstr>3_Blank Presentation</vt:lpstr>
      <vt:lpstr>6_Blank Presentation</vt:lpstr>
      <vt:lpstr>8_Blank Presentation</vt:lpstr>
      <vt:lpstr>7_Default Design</vt:lpstr>
      <vt:lpstr>8_Default Design</vt:lpstr>
      <vt:lpstr>4_Default Design</vt:lpstr>
      <vt:lpstr>9_Default Design</vt:lpstr>
      <vt:lpstr>10_Default Design</vt:lpstr>
      <vt:lpstr>11_Default Design</vt:lpstr>
      <vt:lpstr>12_Default Design</vt:lpstr>
      <vt:lpstr>Photo Editor Photo</vt:lpstr>
      <vt:lpstr>Bitmap Image</vt:lpstr>
      <vt:lpstr>        Key Terms Avatar Brahma Vishnu   Saraswati    Vaishnavism   Rama   Krishna Shiva     Lord Nataraj   Parvati    Kali     Durga     Shaivism   Dissolution Devi  Shaktism Ganesha Consort Trimurti Brahman   Atman  Jiva   Om Moksha Maya   Samsara Kundalini Chakras Darshan Puja   </vt:lpstr>
      <vt:lpstr>Gods and Goddesses  and Avatars of Hinduism</vt:lpstr>
      <vt:lpstr> There can really be as many Hindu Gods as there are devotees to suit the moods, feelings, emotions &amp; social background of the devotees."   -Sri RamaKrishna </vt:lpstr>
      <vt:lpstr>Brahman</vt:lpstr>
      <vt:lpstr>Brahman</vt:lpstr>
      <vt:lpstr>Brahman</vt:lpstr>
      <vt:lpstr>PowerPoint Presentation</vt:lpstr>
      <vt:lpstr>Atman </vt:lpstr>
      <vt:lpstr>Trimurti</vt:lpstr>
      <vt:lpstr>In Hinduism all Gods and Goddesses (and Avatars) are  Manifestations of the formless Brahman</vt:lpstr>
      <vt:lpstr>PowerPoint Presentation</vt:lpstr>
      <vt:lpstr>PowerPoint Presentation</vt:lpstr>
      <vt:lpstr>Note:  although Brahma is called the `creator`, at times creation can be ascribed to the other gods and goddesses   (e.g. Shiva or Devi, the goddess)</vt:lpstr>
      <vt:lpstr>Images of Hindu Gods and Goddesses</vt:lpstr>
      <vt:lpstr>Everything about the depiction of Hindu Gods and Goddesses has a symbolic meaning.</vt:lpstr>
      <vt:lpstr>Everything about the depiction of Hindu Gods and Goddesses can be taken either literally or symbolically and philosophically, depending on the level of the believer’s understanding.</vt:lpstr>
      <vt:lpstr>Brahma</vt:lpstr>
      <vt:lpstr>PowerPoint Presentation</vt:lpstr>
      <vt:lpstr>Goddess Saraswati symbolizes Divine Knowledge</vt:lpstr>
      <vt:lpstr>PowerPoint Presentation</vt:lpstr>
      <vt:lpstr>Vishnu  preserves the working order of the universe</vt:lpstr>
      <vt:lpstr>Avatars  </vt:lpstr>
      <vt:lpstr>Many Avatars</vt:lpstr>
      <vt:lpstr>PowerPoint Presentation</vt:lpstr>
      <vt:lpstr>There are still Avatars today</vt:lpstr>
      <vt:lpstr>More recent Avatars</vt:lpstr>
      <vt:lpstr>The function of the Avatar is to uphold dharma and guide humanity to God.  They have miraculous powers but are very cautious about showing them.  Satya Sai Baba was the exception.  They have hundreds of millions of follows today.</vt:lpstr>
      <vt:lpstr>Shiva</vt:lpstr>
      <vt:lpstr>Shiva Shiva destroys the world at the end of time.  He also destroys ignorance by granting enlightenment. </vt:lpstr>
      <vt:lpstr>PowerPoint Presentation</vt:lpstr>
      <vt:lpstr>PowerPoint Presentation</vt:lpstr>
      <vt:lpstr>Shiva as Lord Nataraja, the Divine Dancer, in Spiritual Bliss. </vt:lpstr>
      <vt:lpstr>Shiva Nataraja, the Lord of the Dance. </vt:lpstr>
      <vt:lpstr>PowerPoint Presentation</vt:lpstr>
      <vt:lpstr>Kundalini – the Goddess within</vt:lpstr>
      <vt:lpstr>Kundalini </vt:lpstr>
      <vt:lpstr>Kundalini `sleeps`at the base of the spine. But when awakened, she rises through the `chakras`, energy centres in the spinal cord up to the brain bringing about enlightenment.. </vt:lpstr>
      <vt:lpstr>Chakras</vt:lpstr>
      <vt:lpstr>Chakras are energy centres in the body that the awakened kundalini energy rises through.</vt:lpstr>
      <vt:lpstr>Contemporary Paintings of the Chakra system</vt:lpstr>
      <vt:lpstr>Chakras</vt:lpstr>
      <vt:lpstr>PowerPoint Presentation</vt:lpstr>
      <vt:lpstr>Feminine Theology -  A Gift of Hindus to the World</vt:lpstr>
      <vt:lpstr>Parvati, consort and equal of Shiva</vt:lpstr>
      <vt:lpstr>Ardhanaariishvara   Shiva as Half-Woman</vt:lpstr>
      <vt:lpstr>Durga another `demon`slaying form of Devi</vt:lpstr>
      <vt:lpstr>Shakti, the Powerful Devi, Killer of Mahishaasura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and Goddesses  of Hinduism</dc:title>
  <dc:creator>Tom</dc:creator>
  <cp:lastModifiedBy>Tom</cp:lastModifiedBy>
  <cp:revision>42</cp:revision>
  <dcterms:created xsi:type="dcterms:W3CDTF">2011-12-11T21:22:33Z</dcterms:created>
  <dcterms:modified xsi:type="dcterms:W3CDTF">2012-01-15T19:54:24Z</dcterms:modified>
</cp:coreProperties>
</file>