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15,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15,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persuasive essay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power to impress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127227">
            <a:off x="2539904" y="4285979"/>
            <a:ext cx="2212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Mr. Do </a:t>
            </a:r>
          </a:p>
          <a:p>
            <a:r>
              <a:rPr lang="en-US" sz="1000" dirty="0" smtClean="0">
                <a:latin typeface="+mj-lt"/>
              </a:rPr>
              <a:t>December 5, 2012</a:t>
            </a:r>
          </a:p>
          <a:p>
            <a:r>
              <a:rPr lang="en-US" sz="1000" dirty="0" smtClean="0">
                <a:latin typeface="+mj-lt"/>
              </a:rPr>
              <a:t>Weston C.I. </a:t>
            </a:r>
          </a:p>
          <a:p>
            <a:r>
              <a:rPr lang="en-US" sz="1000" dirty="0" smtClean="0">
                <a:latin typeface="+mj-lt"/>
              </a:rPr>
              <a:t>ENG1D1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7640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 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Choose a </a:t>
            </a:r>
            <a:r>
              <a:rPr lang="en-US" sz="2000" dirty="0" smtClean="0">
                <a:solidFill>
                  <a:srgbClr val="FF0000"/>
                </a:solidFill>
              </a:rPr>
              <a:t>topic.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Why is this topic important to talk about?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What is your opinion?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Come up with three pieces of evidence to support your opinion.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80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going…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What is persuasion? 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Defining the purpose of our task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What makes something persuasive?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Trying to make people believe what we want them to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How do we structure it? 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The outline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Structure Focus: 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How to write a strong introduction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0859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persuasion?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Defining the purpose of our task: </a:t>
            </a:r>
          </a:p>
          <a:p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 smtClean="0"/>
              <a:t>We use persuasive essays in order to give our own opinions.  Also known as opinion essays, for or against essays, or argumentative essays.  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Either way</a:t>
            </a:r>
            <a:r>
              <a:rPr lang="en-US" sz="2000" b="1" dirty="0" smtClean="0">
                <a:solidFill>
                  <a:srgbClr val="FF0000"/>
                </a:solidFill>
              </a:rPr>
              <a:t>, we want to CONVINCE people of our own thoughts and reveal to them why we are correct.</a:t>
            </a:r>
            <a:r>
              <a:rPr lang="en-US" sz="2000" dirty="0" smtClean="0"/>
              <a:t> 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Persuasive essays are one of the most powerful writing tools that we can use.  It can hold huge amounts of power if done correctly.  If you can write a persuasive essay well, you can be very influential.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3327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something persuasive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Trying to make people believe what we want them </a:t>
            </a:r>
            <a:r>
              <a:rPr lang="en-US" sz="1800" dirty="0" smtClean="0"/>
              <a:t>to….</a:t>
            </a:r>
          </a:p>
          <a:p>
            <a:endParaRPr lang="en-US" sz="1800" dirty="0" smtClean="0"/>
          </a:p>
          <a:p>
            <a:r>
              <a:rPr lang="en-US" sz="1800" dirty="0"/>
              <a:t>2 major ways I thought of…</a:t>
            </a:r>
            <a:endParaRPr lang="en-US" sz="1800" dirty="0">
              <a:sym typeface="Wingdings"/>
            </a:endParaRPr>
          </a:p>
          <a:p>
            <a:pPr>
              <a:buFont typeface="Arial"/>
              <a:buChar char="•"/>
            </a:pPr>
            <a:r>
              <a:rPr lang="en-US" sz="1800" dirty="0">
                <a:sym typeface="Wingdings"/>
              </a:rPr>
              <a:t>Style / Structure  </a:t>
            </a:r>
            <a:r>
              <a:rPr lang="en-US" sz="1800" b="0" i="1" u="sng" dirty="0">
                <a:sym typeface="Wingdings"/>
              </a:rPr>
              <a:t>how</a:t>
            </a:r>
            <a:r>
              <a:rPr lang="en-US" sz="1800" dirty="0">
                <a:sym typeface="Wingdings"/>
              </a:rPr>
              <a:t> you said it </a:t>
            </a:r>
          </a:p>
          <a:p>
            <a:pPr>
              <a:buFont typeface="Arial"/>
              <a:buChar char="•"/>
            </a:pPr>
            <a:r>
              <a:rPr lang="en-US" sz="1800" dirty="0">
                <a:sym typeface="Wingdings"/>
              </a:rPr>
              <a:t>Content  </a:t>
            </a:r>
            <a:r>
              <a:rPr lang="en-US" sz="1800" b="0" i="1" u="sng" dirty="0">
                <a:sym typeface="Wingdings"/>
              </a:rPr>
              <a:t>what</a:t>
            </a:r>
            <a:r>
              <a:rPr lang="en-US" sz="1800" dirty="0">
                <a:sym typeface="Wingdings"/>
              </a:rPr>
              <a:t> you said </a:t>
            </a:r>
          </a:p>
          <a:p>
            <a:endParaRPr lang="en-US" sz="1800" dirty="0" smtClean="0"/>
          </a:p>
          <a:p>
            <a:r>
              <a:rPr lang="en-US" sz="1800" dirty="0" smtClean="0"/>
              <a:t>There are many ways to try and convince other people about our own opinions.  What are some ways you can think of?...</a:t>
            </a:r>
          </a:p>
          <a:p>
            <a:endParaRPr lang="en-US" sz="1800" dirty="0"/>
          </a:p>
          <a:p>
            <a:pPr marL="0" inden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40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major ways </a:t>
            </a:r>
            <a:r>
              <a:rPr lang="en-US" dirty="0" smtClean="0"/>
              <a:t>to persuade…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We can persuade someone by appealing to: </a:t>
            </a:r>
          </a:p>
          <a:p>
            <a:pPr>
              <a:buAutoNum type="arabicParenR"/>
            </a:pPr>
            <a:r>
              <a:rPr lang="en-US" sz="1800" dirty="0" smtClean="0">
                <a:solidFill>
                  <a:srgbClr val="FF0000"/>
                </a:solidFill>
              </a:rPr>
              <a:t>Emotions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ym typeface="Wingdings"/>
              </a:rPr>
              <a:t> we ‘tug at the heartstrings’ and ask people to ‘feel’ towards our opinion</a:t>
            </a:r>
            <a:br>
              <a:rPr lang="en-US" sz="1800" dirty="0" smtClean="0">
                <a:sym typeface="Wingdings"/>
              </a:rPr>
            </a:br>
            <a:endParaRPr lang="en-US" sz="1800" dirty="0" smtClean="0"/>
          </a:p>
          <a:p>
            <a:pPr>
              <a:buAutoNum type="arabicParenR"/>
            </a:pPr>
            <a:r>
              <a:rPr lang="en-US" sz="1800" dirty="0" smtClean="0">
                <a:solidFill>
                  <a:srgbClr val="FF0000"/>
                </a:solidFill>
              </a:rPr>
              <a:t>Reason/ Logic 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ym typeface="Wingdings"/>
              </a:rPr>
              <a:t> we ask people to ‘think smartly’ about our evidence and come to a reasonable conclusion </a:t>
            </a:r>
            <a:br>
              <a:rPr lang="en-US" sz="1800" dirty="0" smtClean="0">
                <a:sym typeface="Wingdings"/>
              </a:rPr>
            </a:br>
            <a:endParaRPr lang="en-US" sz="1800" dirty="0" smtClean="0"/>
          </a:p>
          <a:p>
            <a:pPr>
              <a:buAutoNum type="arabicParenR"/>
            </a:pPr>
            <a:r>
              <a:rPr lang="en-US" sz="1800" dirty="0" smtClean="0">
                <a:solidFill>
                  <a:srgbClr val="FF0000"/>
                </a:solidFill>
              </a:rPr>
              <a:t>Ethics 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ym typeface="Wingdings"/>
              </a:rPr>
              <a:t> we ask people to reexamine their morals and use questions of right or wrong in order to convince them of our own opinions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00100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Example: teenagers should not be able to drive because they are not responsible enough to handle the safety requirements of the road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dirty="0" smtClean="0"/>
              <a:t>Emotion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With their irresponsible driving, teenagers can be a danger to small children, pets and the elderly and should therefore not be allowed to drive.  </a:t>
            </a:r>
            <a:br>
              <a:rPr lang="en-US" dirty="0" smtClean="0"/>
            </a:br>
            <a:endParaRPr lang="en-US" dirty="0" smtClean="0"/>
          </a:p>
          <a:p>
            <a:pPr>
              <a:buAutoNum type="arabicParenR"/>
            </a:pPr>
            <a:r>
              <a:rPr lang="en-US" dirty="0" smtClean="0"/>
              <a:t>Reason/ Logic </a:t>
            </a:r>
            <a:endParaRPr lang="en-US" dirty="0"/>
          </a:p>
          <a:p>
            <a:pPr lvl="2">
              <a:buFont typeface="Arial"/>
              <a:buChar char="•"/>
            </a:pPr>
            <a:r>
              <a:rPr lang="en-US" dirty="0" smtClean="0"/>
              <a:t>Studies show that teenage drivers pose a much higher risk factor to the safety of individuals than do older drivers over the age of 21.  </a:t>
            </a:r>
            <a:br>
              <a:rPr lang="en-US" dirty="0" smtClean="0"/>
            </a:br>
            <a:endParaRPr lang="en-US" dirty="0"/>
          </a:p>
          <a:p>
            <a:pPr>
              <a:buAutoNum type="arabicParenR"/>
            </a:pPr>
            <a:r>
              <a:rPr lang="en-US" dirty="0" smtClean="0"/>
              <a:t>Ethics </a:t>
            </a:r>
            <a:endParaRPr lang="en-US" dirty="0"/>
          </a:p>
          <a:p>
            <a:pPr lvl="2">
              <a:buFont typeface="Arial"/>
              <a:buChar char="•"/>
            </a:pPr>
            <a:r>
              <a:rPr lang="en-US" dirty="0" smtClean="0"/>
              <a:t>It is the responsibility of the driving licensing board to keep other drivers on the road safe, which in this case, would mean the discontinuation of driving licenses for teenagers.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structure </a:t>
            </a:r>
            <a:r>
              <a:rPr lang="en-US" dirty="0" smtClean="0"/>
              <a:t>a Persuasive essay?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structure a persuasive essay like we would many of our other essays: </a:t>
            </a:r>
          </a:p>
          <a:p>
            <a:endParaRPr lang="en-US" dirty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Body Paragraphs (evidence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appeal to emotions, logic, and ethics) </a:t>
            </a:r>
          </a:p>
          <a:p>
            <a:pPr algn="ctr"/>
            <a:endParaRPr lang="en-US" dirty="0" smtClean="0">
              <a:solidFill>
                <a:srgbClr val="FF0000"/>
              </a:solidFill>
              <a:sym typeface="Wingdings"/>
            </a:endParaRPr>
          </a:p>
          <a:p>
            <a:pPr algn="ctr"/>
            <a:endParaRPr lang="en-US" dirty="0">
              <a:solidFill>
                <a:srgbClr val="FF0000"/>
              </a:solidFill>
              <a:sym typeface="Wingdings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Wingdings"/>
              </a:rPr>
              <a:t>Conclusion (summarization of our points) </a:t>
            </a:r>
          </a:p>
          <a:p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38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Structure Focus: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What makes a good introduction for your persuasive essay? </a:t>
            </a:r>
            <a:r>
              <a:rPr lang="en-US" sz="2000" dirty="0" smtClean="0">
                <a:sym typeface="Wingdings"/>
              </a:rPr>
              <a:t>It all starts with a good topic.  </a:t>
            </a:r>
          </a:p>
          <a:p>
            <a:pPr>
              <a:buFont typeface="Wingdings" charset="0"/>
              <a:buChar char="à"/>
            </a:pP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Topics need to be argumentative</a:t>
            </a:r>
            <a:r>
              <a:rPr lang="en-US" sz="2000" dirty="0" smtClean="0">
                <a:sym typeface="Wingdings"/>
              </a:rPr>
              <a:t>.  That is, other people should be able to find holes in your argument…Holes, that you hope to cover up in your essay.  </a:t>
            </a:r>
          </a:p>
          <a:p>
            <a:pPr>
              <a:buFont typeface="Wingdings" charset="0"/>
              <a:buChar char="à"/>
            </a:pP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Your topic should also have good evidence</a:t>
            </a:r>
            <a:r>
              <a:rPr lang="en-US" sz="2000" dirty="0" smtClean="0">
                <a:sym typeface="Wingdings"/>
              </a:rPr>
              <a:t>.  You need to be able to come up with a strong argument in </a:t>
            </a:r>
            <a:r>
              <a:rPr lang="en-US" sz="2000" dirty="0" err="1" smtClean="0">
                <a:sym typeface="Wingdings"/>
              </a:rPr>
              <a:t>favour</a:t>
            </a:r>
            <a:r>
              <a:rPr lang="en-US" sz="2000" dirty="0" smtClean="0">
                <a:sym typeface="Wingdings"/>
              </a:rPr>
              <a:t> of your opinion.   </a:t>
            </a:r>
          </a:p>
        </p:txBody>
      </p:sp>
    </p:spTree>
    <p:extLst>
      <p:ext uri="{BB962C8B-B14F-4D97-AF65-F5344CB8AC3E}">
        <p14:creationId xmlns:p14="http://schemas.microsoft.com/office/powerpoint/2010/main" val="1676626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Focus: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Choose a topic: Cellphones in school </a:t>
            </a:r>
          </a:p>
          <a:p>
            <a:endParaRPr lang="en-US" sz="2000" dirty="0"/>
          </a:p>
          <a:p>
            <a:r>
              <a:rPr lang="en-US" sz="2000" dirty="0" smtClean="0"/>
              <a:t>Why is this topic important to talk about? </a:t>
            </a:r>
          </a:p>
          <a:p>
            <a:r>
              <a:rPr lang="en-US" sz="2000" dirty="0" smtClean="0"/>
              <a:t>	Almost every student in school has a cellphone. Often, teachers think cellphones are distracting while students think otherwise.  </a:t>
            </a:r>
          </a:p>
          <a:p>
            <a:r>
              <a:rPr lang="en-US" sz="2000" dirty="0" smtClean="0"/>
              <a:t>What is your opinion? </a:t>
            </a:r>
          </a:p>
          <a:p>
            <a:endParaRPr lang="en-US" sz="2000" dirty="0" smtClean="0"/>
          </a:p>
          <a:p>
            <a:r>
              <a:rPr lang="en-US" sz="2000" dirty="0" smtClean="0"/>
              <a:t>Come up with three pieces of evidence to support your opinion. 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18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883</TotalTime>
  <Words>467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The persuasive essay </vt:lpstr>
      <vt:lpstr>Where we going… </vt:lpstr>
      <vt:lpstr>What is persuasion? </vt:lpstr>
      <vt:lpstr>What makes something persuasive?</vt:lpstr>
      <vt:lpstr>some major ways to persuade…</vt:lpstr>
      <vt:lpstr>Example: teenagers should not be able to drive because they are not responsible enough to handle the safety requirements of the road</vt:lpstr>
      <vt:lpstr>How do we structure a Persuasive essay? </vt:lpstr>
      <vt:lpstr>Structure Focus: INTRODUCTION</vt:lpstr>
      <vt:lpstr>Introduction Focus: Example</vt:lpstr>
      <vt:lpstr>YOUR turn: Introduction 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persuasive essay</dc:title>
  <dc:creator>Matthew Do</dc:creator>
  <cp:lastModifiedBy>Tom</cp:lastModifiedBy>
  <cp:revision>31</cp:revision>
  <dcterms:created xsi:type="dcterms:W3CDTF">2012-12-04T14:41:03Z</dcterms:created>
  <dcterms:modified xsi:type="dcterms:W3CDTF">2012-12-15T15:47:54Z</dcterms:modified>
</cp:coreProperties>
</file>